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1"/>
  </p:notesMasterIdLst>
  <p:sldIdLst>
    <p:sldId id="256" r:id="rId2"/>
    <p:sldId id="261" r:id="rId3"/>
    <p:sldId id="275" r:id="rId4"/>
    <p:sldId id="262" r:id="rId5"/>
    <p:sldId id="263" r:id="rId6"/>
    <p:sldId id="264" r:id="rId7"/>
    <p:sldId id="26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2" r:id="rId24"/>
    <p:sldId id="293" r:id="rId25"/>
    <p:sldId id="294" r:id="rId26"/>
    <p:sldId id="291" r:id="rId27"/>
    <p:sldId id="295" r:id="rId28"/>
    <p:sldId id="296" r:id="rId29"/>
    <p:sldId id="298" r:id="rId30"/>
    <p:sldId id="299" r:id="rId31"/>
    <p:sldId id="297" r:id="rId32"/>
    <p:sldId id="300" r:id="rId33"/>
    <p:sldId id="304" r:id="rId34"/>
    <p:sldId id="301" r:id="rId35"/>
    <p:sldId id="302" r:id="rId36"/>
    <p:sldId id="303" r:id="rId37"/>
    <p:sldId id="305" r:id="rId38"/>
    <p:sldId id="274" r:id="rId39"/>
    <p:sldId id="306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1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2A45C-1993-48A5-801F-AF06DDFA59CB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B475B1-E840-440B-A2B5-5814B94B2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146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8960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du.google.com/" TargetMode="External"/><Relationship Id="rId2" Type="http://schemas.openxmlformats.org/officeDocument/2006/relationships/hyperlink" Target="https://support.googl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s.id/WInformatikaUnimus" TargetMode="External"/><Relationship Id="rId2" Type="http://schemas.openxmlformats.org/officeDocument/2006/relationships/hyperlink" Target="https://forms.gle/EAL5uUKgvt2scWPv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138" y="374966"/>
            <a:ext cx="9641688" cy="2541431"/>
          </a:xfrm>
        </p:spPr>
        <p:txBody>
          <a:bodyPr>
            <a:normAutofit/>
          </a:bodyPr>
          <a:lstStyle/>
          <a:p>
            <a:r>
              <a:rPr lang="en-US" sz="5400" dirty="0" smtClean="0"/>
              <a:t>PEMANFAATAN GOOGLE APPS DALAM PEMBELAJARAN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0474" y="3571499"/>
            <a:ext cx="6950362" cy="977621"/>
          </a:xfrm>
        </p:spPr>
        <p:txBody>
          <a:bodyPr/>
          <a:lstStyle/>
          <a:p>
            <a:r>
              <a:rPr lang="en-US" dirty="0" err="1" smtClean="0"/>
              <a:t>Akhmad</a:t>
            </a:r>
            <a:r>
              <a:rPr lang="en-US" dirty="0" smtClean="0"/>
              <a:t> </a:t>
            </a:r>
            <a:r>
              <a:rPr lang="en-US" dirty="0" err="1" smtClean="0"/>
              <a:t>Fathurrohman</a:t>
            </a:r>
            <a:r>
              <a:rPr lang="en-US" dirty="0" smtClean="0"/>
              <a:t> </a:t>
            </a:r>
          </a:p>
          <a:p>
            <a:r>
              <a:rPr lang="en-US" dirty="0" smtClean="0"/>
              <a:t>INFORMATIKA UNIMUS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6731" y="4885135"/>
            <a:ext cx="2619048" cy="17428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6731" y="2956770"/>
            <a:ext cx="2476190" cy="18476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905" y="4885135"/>
            <a:ext cx="2476190" cy="18476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2109" y="4895678"/>
            <a:ext cx="2751900" cy="18312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202" y="4895678"/>
            <a:ext cx="3128011" cy="15240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826" y="253847"/>
            <a:ext cx="1493246" cy="15575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6033" y="2956770"/>
            <a:ext cx="3380952" cy="13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38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3.googleusercontent.com/onp3B-iAxiJ8RuY_saplRIP9lBaKd5cd71uBRiGmPl8c7e0IFuojGRD_MuV9oN7YFwHkMfUowWoQeTxYGMZlaVBbGMqFl-9TGP_T3-TBoajc3auleYAqnvdsAbTqHXOJi86GsyyJf0A4T4XisaZBLQDVvtPDiXoTi9DL-YTUrwQ6JOe6uE3_QPsf2QaI1XaExLmp71uFvwU4b8ymuGimcNUI7pjaMuq6h4OgPImXDZOJu6Uj95Ovy2cJh9wJtLlfR7IrpAVUCWnj3fIp92c6T19uGSNiIKtns7MxA7PaGBeAVEZ5vfMDjJ2czl2HhIEY1aOyoWsUtGHFhCJVdREOrcd1JPpMGP0w07cK_Cc2mzPlhvIKd_ZGMvLi1nQD-Fs_618GbdG1BmxQ6gQKKXnS409fzklUtVwuvY1sq8v3xs3r2mUU_JDALHPkbssz9eqL9rvrHYUL2Hr80UBOwXx_mqUMG8eL6-8rEKs2OLkpxYAEtjIUw1h8JNqwZiGBoVKXttRrgem2MSmTEAPD0CRaRZVwitZ7f6f_4dcBauitTfPePzjhzcvz5RKwBoh-SpunL6OX7qZVd-66itxYe4gKyfSzxiSXQypIeQDs3oGfsJxHYdUPhHdQBXZrmI8o0tGSIkiI_Gl-ZbrVPO5AGu7wFwCb6ETzXqhiwVDwC8zOdOko7Po40-R3MmLrI5um=w1157-h867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855" r="51506"/>
          <a:stretch/>
        </p:blipFill>
        <p:spPr bwMode="auto">
          <a:xfrm>
            <a:off x="0" y="0"/>
            <a:ext cx="51474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7496" y="875151"/>
            <a:ext cx="7117654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Akhmad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Fathurrohman</a:t>
            </a:r>
            <a:endParaRPr lang="en-U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Fathur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en-US" dirty="0" smtClean="0"/>
              <a:t>Lecture </a:t>
            </a:r>
            <a:r>
              <a:rPr lang="en-US" dirty="0" err="1" smtClean="0"/>
              <a:t>Informatika</a:t>
            </a:r>
            <a:r>
              <a:rPr lang="en-US" dirty="0" smtClean="0"/>
              <a:t> | </a:t>
            </a:r>
            <a:r>
              <a:rPr lang="en-US" dirty="0" err="1" smtClean="0"/>
              <a:t>Fakultas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| </a:t>
            </a:r>
            <a:r>
              <a:rPr lang="en-US" dirty="0" err="1" smtClean="0"/>
              <a:t>Unimus</a:t>
            </a:r>
            <a:endParaRPr lang="en-US" dirty="0" smtClean="0"/>
          </a:p>
          <a:p>
            <a:r>
              <a:rPr lang="en-US" dirty="0" err="1" smtClean="0"/>
              <a:t>Ka</a:t>
            </a:r>
            <a:r>
              <a:rPr lang="en-US" dirty="0" smtClean="0"/>
              <a:t> TIK </a:t>
            </a:r>
            <a:r>
              <a:rPr lang="en-US" dirty="0" err="1" smtClean="0"/>
              <a:t>Unimus</a:t>
            </a:r>
            <a:r>
              <a:rPr lang="en-US" dirty="0" smtClean="0"/>
              <a:t> (2008 </a:t>
            </a:r>
            <a:r>
              <a:rPr lang="en-US" dirty="0" err="1" smtClean="0"/>
              <a:t>s.d.</a:t>
            </a:r>
            <a:r>
              <a:rPr lang="en-US" dirty="0" smtClean="0"/>
              <a:t> 2020)</a:t>
            </a:r>
          </a:p>
          <a:p>
            <a:r>
              <a:rPr lang="en-US" dirty="0" err="1" smtClean="0"/>
              <a:t>Pengelola</a:t>
            </a:r>
            <a:r>
              <a:rPr lang="en-US" dirty="0" smtClean="0"/>
              <a:t> e-learning </a:t>
            </a:r>
            <a:r>
              <a:rPr lang="en-US" dirty="0" err="1" smtClean="0"/>
              <a:t>Unimus</a:t>
            </a:r>
            <a:r>
              <a:rPr lang="en-US" dirty="0" smtClean="0"/>
              <a:t> </a:t>
            </a:r>
            <a:r>
              <a:rPr lang="en-US" dirty="0" err="1" smtClean="0"/>
              <a:t>sejak</a:t>
            </a:r>
            <a:r>
              <a:rPr lang="en-US" dirty="0" smtClean="0"/>
              <a:t> 2007</a:t>
            </a:r>
          </a:p>
          <a:p>
            <a:r>
              <a:rPr lang="en-US" dirty="0" err="1" smtClean="0"/>
              <a:t>Perancang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Pengelola</a:t>
            </a:r>
            <a:r>
              <a:rPr lang="en-US" dirty="0" smtClean="0"/>
              <a:t> CBT (</a:t>
            </a:r>
            <a:r>
              <a:rPr lang="en-US" i="1" dirty="0" smtClean="0"/>
              <a:t>Computer Based Test</a:t>
            </a:r>
            <a:r>
              <a:rPr lang="en-US" dirty="0" smtClean="0"/>
              <a:t>) </a:t>
            </a:r>
            <a:r>
              <a:rPr lang="en-US" dirty="0" err="1" smtClean="0"/>
              <a:t>Unimus</a:t>
            </a:r>
            <a:r>
              <a:rPr lang="en-US" dirty="0" smtClean="0"/>
              <a:t> 2012 </a:t>
            </a:r>
            <a:r>
              <a:rPr lang="en-US" dirty="0" err="1" smtClean="0"/>
              <a:t>s.d.</a:t>
            </a:r>
            <a:r>
              <a:rPr lang="en-US" dirty="0" smtClean="0"/>
              <a:t> 2020</a:t>
            </a:r>
          </a:p>
          <a:p>
            <a:r>
              <a:rPr lang="en-US" dirty="0" err="1" smtClean="0"/>
              <a:t>Konsultan</a:t>
            </a:r>
            <a:r>
              <a:rPr lang="en-US" dirty="0" smtClean="0"/>
              <a:t> </a:t>
            </a:r>
            <a:r>
              <a:rPr lang="en-US" dirty="0" err="1" smtClean="0"/>
              <a:t>Simajar</a:t>
            </a:r>
            <a:r>
              <a:rPr lang="en-US" dirty="0" smtClean="0"/>
              <a:t> </a:t>
            </a:r>
            <a:r>
              <a:rPr lang="en-US" dirty="0" err="1" smtClean="0"/>
              <a:t>Dinas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Kota Semarang (2018-sekarang)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616" y="3314780"/>
            <a:ext cx="4825929" cy="3476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663" y="714703"/>
            <a:ext cx="1493246" cy="15575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8148" y="3362036"/>
            <a:ext cx="4455933" cy="3429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867" y="4366359"/>
            <a:ext cx="1436564" cy="14365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3051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09" y="397164"/>
            <a:ext cx="5804890" cy="32507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3776" y="2295839"/>
            <a:ext cx="6300359" cy="43635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226585" y="575983"/>
            <a:ext cx="556755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44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Pemanfaatan</a:t>
            </a:r>
            <a:r>
              <a:rPr lang="en-US" sz="4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</a:p>
          <a:p>
            <a:pPr algn="r"/>
            <a:r>
              <a:rPr lang="en-US" sz="44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dalam</a:t>
            </a:r>
            <a:r>
              <a:rPr lang="en-US" sz="4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44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pembelajaran</a:t>
            </a:r>
            <a:endParaRPr lang="en-US" sz="4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890" y="3942539"/>
            <a:ext cx="3576808" cy="238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3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5341" y="258618"/>
            <a:ext cx="8088039" cy="538222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88079" y="3241962"/>
            <a:ext cx="9511258" cy="20005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400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Guru </a:t>
            </a:r>
            <a:r>
              <a:rPr lang="en-US" sz="4400" cap="none" spc="0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Kreatif</a:t>
            </a:r>
            <a:r>
              <a:rPr lang="en-US" sz="4400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400" cap="none" spc="0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memanfaatkan</a:t>
            </a:r>
            <a:r>
              <a:rPr lang="en-US" sz="4400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400" cap="none" spc="0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Peranbkat</a:t>
            </a:r>
            <a:r>
              <a:rPr lang="en-US" sz="4400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TI</a:t>
            </a:r>
          </a:p>
          <a:p>
            <a:r>
              <a:rPr lang="en-US" sz="4400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Siswa</a:t>
            </a:r>
            <a:r>
              <a:rPr lang="en-US" sz="44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400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Responsif</a:t>
            </a:r>
            <a:endParaRPr lang="en-US" sz="4400" dirty="0" smtClean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3600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 era </a:t>
            </a:r>
            <a:r>
              <a:rPr lang="en-US" sz="3600" cap="none" spc="0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Pandemi</a:t>
            </a:r>
            <a:r>
              <a:rPr lang="en-US" sz="3600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Covid-19</a:t>
            </a:r>
            <a:endParaRPr lang="en-US" sz="360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79727" y="2026398"/>
            <a:ext cx="19784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moto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318" y="318084"/>
            <a:ext cx="3313457" cy="174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52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0376" y="4709323"/>
            <a:ext cx="4128889" cy="22056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15" y="4913530"/>
            <a:ext cx="3037265" cy="1799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15" y="271992"/>
            <a:ext cx="5380586" cy="29648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95" y="2681861"/>
            <a:ext cx="3025312" cy="20132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5914" y="2586168"/>
            <a:ext cx="2944880" cy="18931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8363" y="2396461"/>
            <a:ext cx="4097012" cy="22943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5913" y="4720455"/>
            <a:ext cx="2944880" cy="19596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8363" y="-12946"/>
            <a:ext cx="4097012" cy="272637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942230" y="3505026"/>
            <a:ext cx="5776133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Hikmah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Pandemi</a:t>
            </a:r>
            <a:endParaRPr lang="en-US" sz="32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Menyadari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Perangkat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TI</a:t>
            </a:r>
          </a:p>
          <a:p>
            <a:r>
              <a:rPr lang="en-US" sz="32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Untuk</a:t>
            </a:r>
            <a:r>
              <a:rPr lang="en-US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32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pembelajaran</a:t>
            </a:r>
            <a:endParaRPr lang="en-US" sz="32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Tanpa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batas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ruang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dan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waktu</a:t>
            </a:r>
            <a:endParaRPr 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02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8472" y="1194495"/>
            <a:ext cx="111892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Kereativitas</a:t>
            </a:r>
            <a:r>
              <a:rPr lang="en-US" sz="3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Guru </a:t>
            </a:r>
            <a:r>
              <a:rPr lang="en-US" sz="36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dalam</a:t>
            </a:r>
            <a:r>
              <a:rPr lang="en-US" sz="3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r>
              <a:rPr lang="en-US" sz="36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Mefasilitasi</a:t>
            </a:r>
            <a:r>
              <a:rPr lang="en-US" sz="3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</a:p>
          <a:p>
            <a:r>
              <a:rPr lang="en-US" sz="3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Belajar</a:t>
            </a:r>
            <a:r>
              <a:rPr lang="en-U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Mengajar</a:t>
            </a:r>
            <a:r>
              <a:rPr lang="en-U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Sambil</a:t>
            </a:r>
            <a:r>
              <a:rPr lang="en-U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Rebahan</a:t>
            </a:r>
            <a:r>
              <a:rPr lang="en-U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???</a:t>
            </a:r>
          </a:p>
          <a:p>
            <a:endParaRPr lang="en-US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82" y="2770963"/>
            <a:ext cx="3697602" cy="28823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893" y="2786456"/>
            <a:ext cx="4136536" cy="23677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207" y="2770963"/>
            <a:ext cx="3358243" cy="22266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7450" y="747494"/>
            <a:ext cx="2600000" cy="175238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9265251" y="-78093"/>
            <a:ext cx="24545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anekdot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307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743" y="370315"/>
            <a:ext cx="5688130" cy="1421444"/>
          </a:xfrm>
        </p:spPr>
        <p:txBody>
          <a:bodyPr>
            <a:normAutofit/>
          </a:bodyPr>
          <a:lstStyle/>
          <a:p>
            <a:r>
              <a:rPr lang="en-US" dirty="0" err="1" smtClean="0"/>
              <a:t>Prasyarat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MEMILIKI PERANGKAT TI </a:t>
            </a:r>
            <a:br>
              <a:rPr lang="en-US" dirty="0" smtClean="0"/>
            </a:br>
            <a:r>
              <a:rPr lang="en-US" dirty="0" smtClean="0"/>
              <a:t>DAN KONEKSI INTERNET</a:t>
            </a: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01" y="2854239"/>
            <a:ext cx="4699208" cy="33264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6473" y="2854239"/>
            <a:ext cx="6418278" cy="33741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2221" y="423971"/>
            <a:ext cx="2619048" cy="17428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24618" r="23103" b="8661"/>
          <a:stretch/>
        </p:blipFill>
        <p:spPr>
          <a:xfrm>
            <a:off x="7278254" y="370315"/>
            <a:ext cx="1754909" cy="179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51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Tentang</a:t>
            </a:r>
            <a:r>
              <a:rPr lang="en-US" dirty="0" smtClean="0"/>
              <a:t> Google Apps | </a:t>
            </a:r>
            <a:r>
              <a:rPr lang="id-ID" dirty="0"/>
              <a:t>G </a:t>
            </a:r>
            <a:r>
              <a:rPr lang="id-ID" dirty="0" smtClean="0"/>
              <a:t>Suit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562" y="2015732"/>
            <a:ext cx="5521876" cy="3450613"/>
          </a:xfrm>
        </p:spPr>
        <p:txBody>
          <a:bodyPr/>
          <a:lstStyle/>
          <a:p>
            <a:r>
              <a:rPr lang="en-US" dirty="0" err="1" smtClean="0"/>
              <a:t>Aplikasi</a:t>
            </a:r>
            <a:r>
              <a:rPr lang="en-US" dirty="0" smtClean="0"/>
              <a:t> Cloud (</a:t>
            </a:r>
            <a:r>
              <a:rPr lang="en-US" dirty="0" err="1" smtClean="0"/>
              <a:t>awan</a:t>
            </a:r>
            <a:r>
              <a:rPr lang="en-US" dirty="0" smtClean="0"/>
              <a:t>) yang di </a:t>
            </a:r>
            <a:r>
              <a:rPr lang="en-US" dirty="0" err="1" smtClean="0"/>
              <a:t>sediakan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Google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mendukung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kepentingan</a:t>
            </a:r>
            <a:r>
              <a:rPr lang="en-US" dirty="0" smtClean="0"/>
              <a:t> </a:t>
            </a:r>
            <a:r>
              <a:rPr lang="en-US" dirty="0" err="1" smtClean="0"/>
              <a:t>penggunanya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438" y="2421341"/>
            <a:ext cx="6083581" cy="34068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88" y="3503130"/>
            <a:ext cx="4650030" cy="232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42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7397" y="838257"/>
            <a:ext cx="9603275" cy="1049235"/>
          </a:xfrm>
        </p:spPr>
        <p:txBody>
          <a:bodyPr/>
          <a:lstStyle/>
          <a:p>
            <a:r>
              <a:rPr lang="en-US" dirty="0" err="1" smtClean="0"/>
              <a:t>Aplikasi</a:t>
            </a:r>
            <a:r>
              <a:rPr lang="en-US" dirty="0" smtClean="0"/>
              <a:t> cloud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68353" y="2034205"/>
            <a:ext cx="9603275" cy="3450613"/>
          </a:xfrm>
        </p:spPr>
        <p:txBody>
          <a:bodyPr>
            <a:noAutofit/>
          </a:bodyPr>
          <a:lstStyle/>
          <a:p>
            <a:r>
              <a:rPr lang="en-US" sz="3200" dirty="0" smtClean="0"/>
              <a:t>Di Personal Computer (PC) Desktop </a:t>
            </a:r>
            <a:r>
              <a:rPr lang="en-US" sz="3200" dirty="0" err="1" smtClean="0"/>
              <a:t>maupun</a:t>
            </a:r>
            <a:r>
              <a:rPr lang="en-US" sz="3200" dirty="0" smtClean="0"/>
              <a:t> mobile (notebook /laptop) </a:t>
            </a:r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 smtClean="0"/>
              <a:t>perlu</a:t>
            </a:r>
            <a:r>
              <a:rPr lang="en-US" sz="3200" dirty="0" smtClean="0"/>
              <a:t> install </a:t>
            </a:r>
            <a:r>
              <a:rPr lang="en-US" sz="3200" dirty="0" err="1" smtClean="0"/>
              <a:t>aplikasi</a:t>
            </a:r>
            <a:r>
              <a:rPr lang="en-US" sz="3200" dirty="0" smtClean="0"/>
              <a:t> </a:t>
            </a:r>
            <a:r>
              <a:rPr lang="en-US" sz="3200" dirty="0" err="1" smtClean="0"/>
              <a:t>cukup</a:t>
            </a:r>
            <a:r>
              <a:rPr lang="en-US" sz="3200" dirty="0" smtClean="0"/>
              <a:t> </a:t>
            </a:r>
            <a:r>
              <a:rPr lang="en-US" sz="3200" dirty="0" err="1" smtClean="0"/>
              <a:t>menggunakan</a:t>
            </a:r>
            <a:r>
              <a:rPr lang="en-US" sz="3200" dirty="0" smtClean="0"/>
              <a:t> Browser internet </a:t>
            </a:r>
            <a:r>
              <a:rPr lang="en-US" sz="3200" dirty="0" err="1" smtClean="0"/>
              <a:t>seperti</a:t>
            </a:r>
            <a:r>
              <a:rPr lang="en-US" sz="3200" dirty="0" smtClean="0"/>
              <a:t> Google Chrome, Mozilla Firefox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sejenisnya</a:t>
            </a:r>
            <a:r>
              <a:rPr lang="en-US" sz="3200" dirty="0" smtClean="0"/>
              <a:t>.</a:t>
            </a:r>
          </a:p>
          <a:p>
            <a:r>
              <a:rPr lang="en-US" sz="3200" dirty="0" err="1" smtClean="0"/>
              <a:t>Kalau</a:t>
            </a:r>
            <a:r>
              <a:rPr lang="en-US" sz="3200" dirty="0" smtClean="0"/>
              <a:t> di Android </a:t>
            </a:r>
            <a:r>
              <a:rPr lang="en-US" sz="3200" dirty="0" err="1" smtClean="0"/>
              <a:t>dan</a:t>
            </a:r>
            <a:r>
              <a:rPr lang="en-US" sz="3200" dirty="0" smtClean="0"/>
              <a:t> IOS </a:t>
            </a:r>
            <a:r>
              <a:rPr lang="en-US" sz="3200" dirty="0" err="1" smtClean="0"/>
              <a:t>diperlukan</a:t>
            </a:r>
            <a:r>
              <a:rPr lang="en-US" sz="3200" dirty="0" smtClean="0"/>
              <a:t> interface </a:t>
            </a:r>
            <a:r>
              <a:rPr lang="en-US" sz="3200" dirty="0" err="1" smtClean="0"/>
              <a:t>tambahan</a:t>
            </a:r>
            <a:r>
              <a:rPr lang="en-US" sz="3200" dirty="0" smtClean="0"/>
              <a:t> </a:t>
            </a:r>
            <a:r>
              <a:rPr lang="en-US" sz="3200" dirty="0" err="1" smtClean="0"/>
              <a:t>aplikasi</a:t>
            </a:r>
            <a:r>
              <a:rPr lang="en-US" sz="3200" dirty="0" smtClean="0"/>
              <a:t> yang </a:t>
            </a:r>
            <a:r>
              <a:rPr lang="en-US" sz="3200" dirty="0" err="1" smtClean="0"/>
              <a:t>harus</a:t>
            </a:r>
            <a:r>
              <a:rPr lang="en-US" sz="3200" dirty="0" smtClean="0"/>
              <a:t> di install/</a:t>
            </a:r>
            <a:r>
              <a:rPr lang="en-US" sz="3200" dirty="0" err="1" smtClean="0"/>
              <a:t>pasang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4973" y="65960"/>
            <a:ext cx="2853310" cy="16748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6876" y="4922079"/>
            <a:ext cx="2619048" cy="17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38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Aktivasi</a:t>
            </a:r>
            <a:r>
              <a:rPr lang="en-US" dirty="0" smtClean="0"/>
              <a:t> g suit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3"/>
            <a:ext cx="9603275" cy="10322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dirty="0">
                <a:hlinkClick r:id="rId2"/>
              </a:rPr>
              <a:t>https://support.google.com</a:t>
            </a:r>
            <a:r>
              <a:rPr lang="en-US" sz="4400" dirty="0" smtClean="0">
                <a:hlinkClick r:id="rId2"/>
              </a:rPr>
              <a:t>/</a:t>
            </a:r>
            <a:endParaRPr lang="en-US" sz="4400" dirty="0" smtClean="0"/>
          </a:p>
          <a:p>
            <a:pPr marL="0" indent="0">
              <a:buNone/>
            </a:pPr>
            <a:r>
              <a:rPr lang="en-US" sz="4400" dirty="0">
                <a:hlinkClick r:id="rId3"/>
              </a:rPr>
              <a:t>https://edu.google.com/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155" y="4451928"/>
            <a:ext cx="7600683" cy="217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2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Lembaga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mendapatkan</a:t>
            </a:r>
            <a:r>
              <a:rPr lang="en-US" dirty="0" smtClean="0"/>
              <a:t> Google apps for education gratis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299961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Hampir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perguruan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di Indonesia </a:t>
            </a:r>
            <a:r>
              <a:rPr lang="en-US" dirty="0" err="1" smtClean="0"/>
              <a:t>memanfaatkan</a:t>
            </a:r>
            <a:r>
              <a:rPr lang="en-US" dirty="0" smtClean="0"/>
              <a:t> Google Apps </a:t>
            </a:r>
          </a:p>
          <a:p>
            <a:pPr marL="0" indent="0">
              <a:buNone/>
            </a:pP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 email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</a:t>
            </a:r>
            <a:r>
              <a:rPr lang="en-US" dirty="0" err="1" smtClean="0"/>
              <a:t>aplikasinya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google gratis</a:t>
            </a:r>
          </a:p>
          <a:p>
            <a:pPr marL="0" indent="0">
              <a:buNone/>
            </a:pPr>
            <a:r>
              <a:rPr lang="en-US" dirty="0" smtClean="0"/>
              <a:t>@ugm.ac.id</a:t>
            </a:r>
          </a:p>
          <a:p>
            <a:pPr marL="0" indent="0">
              <a:buNone/>
            </a:pPr>
            <a:r>
              <a:rPr lang="en-US" dirty="0" smtClean="0"/>
              <a:t>@</a:t>
            </a:r>
            <a:r>
              <a:rPr lang="en-US" dirty="0" err="1" smtClean="0"/>
              <a:t>ui,ac,id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@undip.ac.id</a:t>
            </a:r>
          </a:p>
          <a:p>
            <a:pPr marL="0" indent="0">
              <a:buNone/>
            </a:pPr>
            <a:r>
              <a:rPr lang="en-US" dirty="0" smtClean="0"/>
              <a:t>@unimus.ac.id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7491" y="2981140"/>
            <a:ext cx="4341091" cy="22825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93190" y="5384173"/>
            <a:ext cx="1072005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Bagi</a:t>
            </a:r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yang </a:t>
            </a:r>
            <a:r>
              <a:rPr lang="en-US" sz="40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belum</a:t>
            </a:r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40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disarankan</a:t>
            </a:r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40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sekolah</a:t>
            </a:r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40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sekolah</a:t>
            </a:r>
            <a:endParaRPr lang="en-US" sz="40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en-US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Memanfaatkan</a:t>
            </a:r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fasilitas</a:t>
            </a:r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ini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38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Akses</a:t>
            </a:r>
            <a:r>
              <a:rPr lang="en-US" dirty="0" smtClean="0"/>
              <a:t> </a:t>
            </a:r>
            <a:r>
              <a:rPr lang="en-US" dirty="0" err="1" smtClean="0"/>
              <a:t>aplikasi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863" y="258129"/>
            <a:ext cx="3247619" cy="14095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0153" y="2214043"/>
            <a:ext cx="11747126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Memiliki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akun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email di @gmail.com</a:t>
            </a:r>
          </a:p>
          <a:p>
            <a:pPr algn="ctr"/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atau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@institusi.sch.id</a:t>
            </a:r>
          </a:p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@institus.ac.id</a:t>
            </a:r>
          </a:p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@institusi.edu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518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298" y="1208781"/>
            <a:ext cx="9603275" cy="49489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Akses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akun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03" y="2223436"/>
            <a:ext cx="7414899" cy="4261634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3982246" y="2147282"/>
            <a:ext cx="2789381" cy="16440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5381" y="990468"/>
            <a:ext cx="3506851" cy="575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15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178" y="457879"/>
            <a:ext cx="9603275" cy="1049235"/>
          </a:xfrm>
        </p:spPr>
        <p:txBody>
          <a:bodyPr/>
          <a:lstStyle/>
          <a:p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aplikasi</a:t>
            </a:r>
            <a:r>
              <a:rPr lang="en-US" dirty="0" smtClean="0"/>
              <a:t> di google yang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dimanfatkan</a:t>
            </a:r>
            <a:endParaRPr lang="en-US" dirty="0"/>
          </a:p>
        </p:txBody>
      </p:sp>
      <p:pic>
        <p:nvPicPr>
          <p:cNvPr id="1026" name="Picture 2" descr="Alternatives to Google's basic apps for your Huawei dev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81" y="1507114"/>
            <a:ext cx="8386618" cy="471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618" y="193963"/>
            <a:ext cx="2678814" cy="36995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9617" y="2941083"/>
            <a:ext cx="2674945" cy="367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34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689" y="259573"/>
            <a:ext cx="3185076" cy="617881"/>
          </a:xfrm>
        </p:spPr>
        <p:txBody>
          <a:bodyPr/>
          <a:lstStyle/>
          <a:p>
            <a:r>
              <a:rPr lang="en-US" dirty="0" smtClean="0"/>
              <a:t>Google drive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635" y="1052944"/>
            <a:ext cx="10355186" cy="55524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6962" y="259573"/>
            <a:ext cx="2279912" cy="22799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8119" y="314990"/>
            <a:ext cx="3041637" cy="62385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1536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961" y="435065"/>
            <a:ext cx="3683839" cy="50704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Google docs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402" y="1174280"/>
            <a:ext cx="10832022" cy="549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62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834" y="157789"/>
            <a:ext cx="9603275" cy="1049235"/>
          </a:xfrm>
        </p:spPr>
        <p:txBody>
          <a:bodyPr/>
          <a:lstStyle/>
          <a:p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kolaborasi</a:t>
            </a:r>
            <a:r>
              <a:rPr lang="en-US" dirty="0" smtClean="0"/>
              <a:t> online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dokumen</a:t>
            </a:r>
            <a:r>
              <a:rPr lang="en-US" dirty="0" smtClean="0"/>
              <a:t> yang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diakses</a:t>
            </a:r>
            <a:r>
              <a:rPr lang="en-US" dirty="0" smtClean="0"/>
              <a:t> </a:t>
            </a:r>
            <a:r>
              <a:rPr lang="en-US" dirty="0" err="1" smtClean="0"/>
              <a:t>bersama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233" y="1530480"/>
            <a:ext cx="8511761" cy="43161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091" y="1242434"/>
            <a:ext cx="5539825" cy="506970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3062" y="6170073"/>
            <a:ext cx="9124058" cy="653577"/>
          </a:xfrm>
        </p:spPr>
        <p:txBody>
          <a:bodyPr>
            <a:noAutofit/>
          </a:bodyPr>
          <a:lstStyle/>
          <a:p>
            <a:r>
              <a:rPr lang="en-US" sz="3600" dirty="0" err="1" smtClean="0"/>
              <a:t>Manfaat</a:t>
            </a:r>
            <a:r>
              <a:rPr lang="en-US" sz="3600" dirty="0" smtClean="0"/>
              <a:t> </a:t>
            </a:r>
            <a:r>
              <a:rPr lang="en-US" sz="3600" dirty="0" err="1" smtClean="0"/>
              <a:t>untuk</a:t>
            </a:r>
            <a:r>
              <a:rPr lang="en-US" sz="3600" dirty="0" smtClean="0"/>
              <a:t> </a:t>
            </a:r>
            <a:r>
              <a:rPr lang="en-US" sz="3600" dirty="0" err="1" smtClean="0"/>
              <a:t>kerja</a:t>
            </a:r>
            <a:r>
              <a:rPr lang="en-US" sz="3600" dirty="0" smtClean="0"/>
              <a:t> </a:t>
            </a:r>
            <a:r>
              <a:rPr lang="en-US" sz="3600" dirty="0" err="1" smtClean="0"/>
              <a:t>kelompok</a:t>
            </a:r>
            <a:r>
              <a:rPr lang="en-US" sz="3600" dirty="0" smtClean="0"/>
              <a:t> </a:t>
            </a:r>
            <a:r>
              <a:rPr lang="en-US" sz="3600" dirty="0" err="1" smtClean="0"/>
              <a:t>peserta</a:t>
            </a:r>
            <a:r>
              <a:rPr lang="en-US" sz="3600" dirty="0" smtClean="0"/>
              <a:t> </a:t>
            </a:r>
            <a:r>
              <a:rPr lang="en-US" sz="3600" dirty="0" err="1" smtClean="0"/>
              <a:t>didik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4676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961" y="435065"/>
            <a:ext cx="3683839" cy="50704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Google slide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936" y="1342479"/>
            <a:ext cx="9852927" cy="521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8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form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414" y="1468581"/>
            <a:ext cx="9937604" cy="52092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940151" y="3233496"/>
            <a:ext cx="5453481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Form online</a:t>
            </a:r>
          </a:p>
          <a:p>
            <a:pPr algn="ctr"/>
            <a:r>
              <a:rPr lang="en-US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Quiz online</a:t>
            </a:r>
            <a:endParaRPr lang="en-US" sz="7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893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560" y="887647"/>
            <a:ext cx="9603275" cy="1049235"/>
          </a:xfrm>
        </p:spPr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quiz online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133" y="701964"/>
            <a:ext cx="5268398" cy="49340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8778" y="2466130"/>
            <a:ext cx="52263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Setting </a:t>
            </a:r>
            <a:r>
              <a:rPr lang="en-US" sz="3200" dirty="0" err="1" smtClean="0"/>
              <a:t>Googoe</a:t>
            </a:r>
            <a:r>
              <a:rPr lang="en-US" sz="3200" dirty="0" smtClean="0"/>
              <a:t> Form</a:t>
            </a:r>
          </a:p>
          <a:p>
            <a:r>
              <a:rPr lang="en-US" sz="3200" dirty="0" err="1" smtClean="0"/>
              <a:t>menjadi</a:t>
            </a:r>
            <a:r>
              <a:rPr lang="en-US" sz="3200" dirty="0" smtClean="0"/>
              <a:t> Quizzes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Pastikan</a:t>
            </a:r>
            <a:r>
              <a:rPr lang="en-US" sz="3200" dirty="0" smtClean="0"/>
              <a:t> Make This </a:t>
            </a:r>
            <a:r>
              <a:rPr lang="en-US" sz="3200" dirty="0" err="1" smtClean="0"/>
              <a:t>Quiznya</a:t>
            </a:r>
            <a:r>
              <a:rPr lang="en-US" sz="3200" dirty="0" smtClean="0"/>
              <a:t> 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0243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kuncinya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579" y="1540366"/>
            <a:ext cx="9820840" cy="5046096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2265132" y="5926953"/>
            <a:ext cx="1366982" cy="712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798873" y="3512281"/>
            <a:ext cx="32371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Pertanyaan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92116" y="5504995"/>
            <a:ext cx="2113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Menetukan</a:t>
            </a:r>
            <a:r>
              <a:rPr lang="en-US" dirty="0" smtClean="0"/>
              <a:t> </a:t>
            </a:r>
            <a:r>
              <a:rPr lang="en-US" dirty="0" err="1" smtClean="0"/>
              <a:t>Kuncinya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1377" y="4283607"/>
            <a:ext cx="4728296" cy="221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3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Desain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membagian</a:t>
            </a:r>
            <a:r>
              <a:rPr lang="en-US" dirty="0" smtClean="0"/>
              <a:t> quiz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66" y="1551612"/>
            <a:ext cx="11219860" cy="45259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9079" y="2770910"/>
            <a:ext cx="5075735" cy="281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7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Melihat</a:t>
            </a:r>
            <a:r>
              <a:rPr lang="en-US" dirty="0" smtClean="0"/>
              <a:t> table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jawaban</a:t>
            </a:r>
            <a:r>
              <a:rPr lang="en-US" dirty="0" smtClean="0"/>
              <a:t> quiz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11" y="2111819"/>
            <a:ext cx="11499736" cy="29127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0776" y="4138079"/>
            <a:ext cx="4859915" cy="228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6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jawabanb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spreadsheet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230" y="2184266"/>
            <a:ext cx="9487298" cy="41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2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10740421" cy="104923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Aplikasi</a:t>
            </a:r>
            <a:r>
              <a:rPr lang="en-US" dirty="0" smtClean="0"/>
              <a:t> lain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sekali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silakan</a:t>
            </a:r>
            <a:r>
              <a:rPr lang="en-US" dirty="0" smtClean="0"/>
              <a:t> </a:t>
            </a:r>
            <a:r>
              <a:rPr lang="en-US" dirty="0" err="1" smtClean="0"/>
              <a:t>manfaatkan</a:t>
            </a:r>
            <a:r>
              <a:rPr lang="en-US" dirty="0" smtClean="0"/>
              <a:t> </a:t>
            </a:r>
            <a:r>
              <a:rPr lang="en-US" dirty="0" err="1" smtClean="0"/>
              <a:t>sesuaikebutuhan</a:t>
            </a:r>
            <a:r>
              <a:rPr lang="en-US" dirty="0" smtClean="0"/>
              <a:t> </a:t>
            </a:r>
            <a:r>
              <a:rPr lang="en-US" dirty="0" err="1" smtClean="0"/>
              <a:t>masing</a:t>
            </a:r>
            <a:r>
              <a:rPr lang="en-US" dirty="0" smtClean="0"/>
              <a:t> </a:t>
            </a:r>
            <a:r>
              <a:rPr lang="en-US" dirty="0" err="1" smtClean="0"/>
              <a:t>masing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21" y="2053634"/>
            <a:ext cx="6070168" cy="41370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3932" y="1971678"/>
            <a:ext cx="4517015" cy="430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1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980010"/>
            <a:ext cx="9603275" cy="701008"/>
          </a:xfrm>
        </p:spPr>
        <p:txBody>
          <a:bodyPr>
            <a:noAutofit/>
          </a:bodyPr>
          <a:lstStyle/>
          <a:p>
            <a:pPr algn="ctr"/>
            <a:r>
              <a:rPr lang="en-US" sz="4800" dirty="0" err="1" smtClean="0"/>
              <a:t>Silakan</a:t>
            </a:r>
            <a:r>
              <a:rPr lang="en-US" sz="4800" dirty="0" smtClean="0"/>
              <a:t> </a:t>
            </a:r>
            <a:r>
              <a:rPr lang="en-US" sz="4800" dirty="0" err="1" smtClean="0"/>
              <a:t>coba</a:t>
            </a:r>
            <a:r>
              <a:rPr lang="en-US" sz="4800" dirty="0" smtClean="0"/>
              <a:t> </a:t>
            </a:r>
            <a:r>
              <a:rPr lang="en-US" sz="4800" dirty="0" err="1" smtClean="0"/>
              <a:t>akses</a:t>
            </a:r>
            <a:r>
              <a:rPr lang="en-US" sz="4800" dirty="0" smtClean="0"/>
              <a:t> link </a:t>
            </a:r>
            <a:r>
              <a:rPr lang="en-US" sz="4800" dirty="0" err="1" smtClean="0"/>
              <a:t>ini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1617" y="1784823"/>
            <a:ext cx="9603275" cy="10137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https://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forms.gle/EAL5uUKgvt2scWPv6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https://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s.id/WInformatikaUnimus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84234" y="3380125"/>
            <a:ext cx="933796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Bagi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3 orang yang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bisa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masuk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akses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kelas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virtual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menjawap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quis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contoh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terbaik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dan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tercepat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akan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mendapatkan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pulsa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</a:p>
          <a:p>
            <a:pPr algn="ctr"/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@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Rp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. 50.000,00</a:t>
            </a:r>
          </a:p>
          <a:p>
            <a:pPr algn="ctr"/>
            <a:r>
              <a:rPr lang="en-US" sz="4400" dirty="0" err="1" smtClean="0"/>
              <a:t>Diumumkan</a:t>
            </a:r>
            <a:r>
              <a:rPr lang="en-US" sz="4400" dirty="0" smtClean="0"/>
              <a:t> di </a:t>
            </a:r>
            <a:r>
              <a:rPr lang="en-US" sz="4400" dirty="0" err="1" smtClean="0"/>
              <a:t>akhir</a:t>
            </a:r>
            <a:r>
              <a:rPr lang="en-US" sz="4400" dirty="0" smtClean="0"/>
              <a:t> workshop</a:t>
            </a:r>
            <a:endParaRPr lang="en-US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01" y="3107241"/>
            <a:ext cx="4331015" cy="278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5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6773" y="5519683"/>
            <a:ext cx="4866094" cy="654826"/>
          </a:xfrm>
        </p:spPr>
        <p:txBody>
          <a:bodyPr/>
          <a:lstStyle/>
          <a:p>
            <a:pPr algn="ctr"/>
            <a:r>
              <a:rPr lang="en-US" dirty="0" smtClean="0"/>
              <a:t>KELAS VIRTUAL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228" y="2142836"/>
            <a:ext cx="4823352" cy="31980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0610" y="240145"/>
            <a:ext cx="3794852" cy="593436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36773" y="1305798"/>
            <a:ext cx="5298565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Learning Management System</a:t>
            </a:r>
          </a:p>
          <a:p>
            <a:pPr algn="ctr"/>
            <a:r>
              <a:rPr lang="en-US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(LMS)</a:t>
            </a:r>
            <a:endParaRPr lang="en-US" sz="28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endParaRPr lang="en-U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36773" y="495418"/>
            <a:ext cx="4866094" cy="6548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GOOGLE CLASSROOM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91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MEMBUAT KELAS VIRTUAL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4293439" cy="598159"/>
          </a:xfrm>
        </p:spPr>
        <p:txBody>
          <a:bodyPr/>
          <a:lstStyle/>
          <a:p>
            <a:r>
              <a:rPr lang="en-US" dirty="0" err="1" smtClean="0"/>
              <a:t>Clik</a:t>
            </a:r>
            <a:r>
              <a:rPr lang="en-US" dirty="0" smtClean="0"/>
              <a:t> </a:t>
            </a:r>
            <a:r>
              <a:rPr lang="en-US" dirty="0" err="1" smtClean="0"/>
              <a:t>Tanda</a:t>
            </a:r>
            <a:r>
              <a:rPr lang="en-US" dirty="0" smtClean="0"/>
              <a:t> Plus di </a:t>
            </a:r>
            <a:r>
              <a:rPr lang="en-US" dirty="0" err="1" smtClean="0"/>
              <a:t>Kanan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89" y="2983345"/>
            <a:ext cx="10818207" cy="19408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1488" y="3743482"/>
            <a:ext cx="3943350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1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IDENTITAS KELAS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272" y="1585899"/>
            <a:ext cx="5844309" cy="4383232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6576291" y="4257964"/>
            <a:ext cx="803564" cy="114530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86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RUANG KELAS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460" y="1592903"/>
            <a:ext cx="10973213" cy="504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4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MEMASUKKAN PESERTA DIDIK KE DALAM KELAS</a:t>
            </a:r>
            <a:br>
              <a:rPr lang="en-US" dirty="0" smtClean="0"/>
            </a:br>
            <a:r>
              <a:rPr lang="en-US" dirty="0" smtClean="0"/>
              <a:t>DAN BISA MERNAMBAH GURU LAIN JIKA TEAM TECHING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533" y="1995802"/>
            <a:ext cx="8745366" cy="48621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67502" y="5300736"/>
            <a:ext cx="497142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Tambahkan</a:t>
            </a:r>
            <a:r>
              <a:rPr lang="en-US" sz="2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20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alamat</a:t>
            </a:r>
            <a:r>
              <a:rPr lang="en-US" sz="2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email </a:t>
            </a:r>
            <a:r>
              <a:rPr lang="en-US" sz="20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semua</a:t>
            </a:r>
            <a:r>
              <a:rPr lang="en-US" sz="2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20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peserta</a:t>
            </a:r>
            <a:r>
              <a:rPr lang="en-US" sz="2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20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didik</a:t>
            </a:r>
            <a:r>
              <a:rPr lang="en-US" sz="2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20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yangbolem</a:t>
            </a:r>
            <a:r>
              <a:rPr lang="en-US" sz="2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20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masuk</a:t>
            </a:r>
            <a:r>
              <a:rPr lang="en-US" sz="2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20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kelas</a:t>
            </a:r>
            <a:endParaRPr lang="en-US" sz="2000" b="1" cap="none" spc="0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en-US" sz="2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Bisa</a:t>
            </a:r>
            <a:r>
              <a:rPr lang="en-U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invite </a:t>
            </a:r>
            <a:r>
              <a:rPr lang="en-US" sz="2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melalui</a:t>
            </a:r>
            <a:r>
              <a:rPr lang="en-US" sz="2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link</a:t>
            </a:r>
            <a:endParaRPr lang="en-US" sz="2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77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80" y="804519"/>
            <a:ext cx="8976276" cy="1049235"/>
          </a:xfrm>
        </p:spPr>
        <p:txBody>
          <a:bodyPr/>
          <a:lstStyle/>
          <a:p>
            <a:r>
              <a:rPr lang="en-US" dirty="0" smtClean="0"/>
              <a:t>TATAP MUKA ONLINE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308" y="1589823"/>
            <a:ext cx="9028255" cy="436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6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Menambahkan</a:t>
            </a:r>
            <a:r>
              <a:rPr lang="en-US" dirty="0" smtClean="0"/>
              <a:t> </a:t>
            </a:r>
            <a:r>
              <a:rPr lang="en-US" dirty="0" err="1" smtClean="0"/>
              <a:t>sajian</a:t>
            </a:r>
            <a:r>
              <a:rPr lang="en-US" dirty="0" smtClean="0"/>
              <a:t> </a:t>
            </a:r>
            <a:r>
              <a:rPr lang="en-US" dirty="0" err="1" smtClean="0"/>
              <a:t>materi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378" y="1541301"/>
            <a:ext cx="9374476" cy="514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0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Menyajikan</a:t>
            </a:r>
            <a:r>
              <a:rPr lang="en-US" dirty="0" smtClean="0"/>
              <a:t> </a:t>
            </a:r>
            <a:r>
              <a:rPr lang="en-US" dirty="0" err="1" smtClean="0"/>
              <a:t>materi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142" y="1405288"/>
            <a:ext cx="11137924" cy="5307079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2447636" y="4867564"/>
            <a:ext cx="1313035" cy="82203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451579" y="4058827"/>
            <a:ext cx="2380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Menambahkan</a:t>
            </a:r>
            <a:r>
              <a:rPr lang="en-US" dirty="0" smtClean="0"/>
              <a:t> </a:t>
            </a:r>
            <a:r>
              <a:rPr lang="en-US" dirty="0" err="1" smtClean="0"/>
              <a:t>lampiran</a:t>
            </a:r>
            <a:endParaRPr lang="en-US" dirty="0" smtClean="0"/>
          </a:p>
          <a:p>
            <a:r>
              <a:rPr lang="en-US" dirty="0" err="1" smtClean="0"/>
              <a:t>Bisa</a:t>
            </a:r>
            <a:r>
              <a:rPr lang="en-US" dirty="0" smtClean="0"/>
              <a:t> link </a:t>
            </a:r>
            <a:r>
              <a:rPr lang="en-US" dirty="0" err="1" smtClean="0"/>
              <a:t>bisa</a:t>
            </a:r>
            <a:r>
              <a:rPr lang="en-US" dirty="0" smtClean="0"/>
              <a:t> file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8959273" y="4710545"/>
            <a:ext cx="1191491" cy="105294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716655" y="5117160"/>
            <a:ext cx="1542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posting </a:t>
            </a:r>
            <a:r>
              <a:rPr lang="en-US" dirty="0" err="1" smtClean="0"/>
              <a:t>materi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33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Menambahkan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buat</a:t>
            </a:r>
            <a:r>
              <a:rPr lang="en-US" dirty="0" smtClean="0"/>
              <a:t> </a:t>
            </a:r>
            <a:r>
              <a:rPr lang="en-US" dirty="0" err="1" smtClean="0"/>
              <a:t>dulu</a:t>
            </a:r>
            <a:r>
              <a:rPr lang="en-US" dirty="0" smtClean="0"/>
              <a:t> </a:t>
            </a:r>
            <a:r>
              <a:rPr lang="en-US" dirty="0" err="1" smtClean="0"/>
              <a:t>quiznya</a:t>
            </a:r>
            <a:r>
              <a:rPr lang="en-US" dirty="0" smtClean="0"/>
              <a:t> di google form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tambahkan</a:t>
            </a:r>
            <a:r>
              <a:rPr lang="en-US" dirty="0" smtClean="0"/>
              <a:t> link </a:t>
            </a:r>
            <a:r>
              <a:rPr lang="en-US" dirty="0" err="1" smtClean="0"/>
              <a:t>nya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307" y="2107269"/>
            <a:ext cx="6816148" cy="423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1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Silakan</a:t>
            </a:r>
            <a:r>
              <a:rPr lang="en-US" dirty="0" smtClean="0"/>
              <a:t> </a:t>
            </a:r>
            <a:r>
              <a:rPr lang="en-US" dirty="0" err="1" smtClean="0"/>
              <a:t>pelajari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praktikan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pasti</a:t>
            </a:r>
            <a:r>
              <a:rPr lang="en-US" dirty="0" smtClean="0"/>
              <a:t>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bermanfaat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7833" y="2170546"/>
            <a:ext cx="9603275" cy="3934691"/>
          </a:xfrm>
        </p:spPr>
        <p:txBody>
          <a:bodyPr>
            <a:noAutofit/>
          </a:bodyPr>
          <a:lstStyle/>
          <a:p>
            <a:r>
              <a:rPr lang="en-US" sz="4000" dirty="0" smtClean="0"/>
              <a:t>Guru </a:t>
            </a: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dirty="0" err="1" smtClean="0"/>
              <a:t>peserta</a:t>
            </a:r>
            <a:r>
              <a:rPr lang="en-US" sz="4000" dirty="0" smtClean="0"/>
              <a:t> </a:t>
            </a:r>
            <a:r>
              <a:rPr lang="en-US" sz="4000" dirty="0" err="1" smtClean="0"/>
              <a:t>didik</a:t>
            </a:r>
            <a:endParaRPr lang="en-US" sz="4000" dirty="0" smtClean="0"/>
          </a:p>
          <a:p>
            <a:r>
              <a:rPr lang="en-US" sz="4000" dirty="0" err="1" smtClean="0"/>
              <a:t>Menggunakan</a:t>
            </a:r>
            <a:r>
              <a:rPr lang="en-US" sz="4000" dirty="0" smtClean="0"/>
              <a:t> </a:t>
            </a:r>
            <a:r>
              <a:rPr lang="en-US" sz="4000" dirty="0" err="1" smtClean="0"/>
              <a:t>akun</a:t>
            </a:r>
            <a:r>
              <a:rPr lang="en-US" sz="4000" dirty="0" smtClean="0"/>
              <a:t> email </a:t>
            </a:r>
            <a:r>
              <a:rPr lang="en-US" sz="4000" dirty="0" err="1" smtClean="0"/>
              <a:t>masing</a:t>
            </a:r>
            <a:r>
              <a:rPr lang="en-US" sz="4000" dirty="0" smtClean="0"/>
              <a:t> </a:t>
            </a:r>
            <a:r>
              <a:rPr lang="en-US" sz="4000" dirty="0" err="1" smtClean="0"/>
              <a:t>masing</a:t>
            </a:r>
            <a:endParaRPr lang="en-US" sz="4000" dirty="0" smtClean="0"/>
          </a:p>
          <a:p>
            <a:r>
              <a:rPr lang="en-US" sz="4000" dirty="0" smtClean="0"/>
              <a:t>Guru </a:t>
            </a: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dirty="0" err="1" smtClean="0"/>
              <a:t>peserta</a:t>
            </a:r>
            <a:r>
              <a:rPr lang="en-US" sz="4000" dirty="0" smtClean="0"/>
              <a:t> </a:t>
            </a:r>
            <a:r>
              <a:rPr lang="en-US" sz="4000" dirty="0" err="1" smtClean="0"/>
              <a:t>didik</a:t>
            </a:r>
            <a:r>
              <a:rPr lang="en-US" sz="4000" dirty="0" smtClean="0"/>
              <a:t> online </a:t>
            </a:r>
            <a:r>
              <a:rPr lang="en-US" sz="4000" dirty="0" err="1" smtClean="0"/>
              <a:t>dalam</a:t>
            </a:r>
            <a:r>
              <a:rPr lang="en-US" sz="4000" dirty="0" smtClean="0"/>
              <a:t> </a:t>
            </a:r>
            <a:r>
              <a:rPr lang="en-US" sz="4000" dirty="0" err="1" smtClean="0"/>
              <a:t>satu</a:t>
            </a:r>
            <a:r>
              <a:rPr lang="en-US" sz="4000" dirty="0" smtClean="0"/>
              <a:t>  </a:t>
            </a:r>
            <a:r>
              <a:rPr lang="en-US" sz="4000" dirty="0" err="1" smtClean="0"/>
              <a:t>kelas</a:t>
            </a:r>
            <a:r>
              <a:rPr lang="en-US" sz="4000" dirty="0" smtClean="0"/>
              <a:t> yang </a:t>
            </a:r>
            <a:r>
              <a:rPr lang="en-US" sz="4000" dirty="0" err="1" smtClean="0"/>
              <a:t>sama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4564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3943" y="499719"/>
            <a:ext cx="9603275" cy="1049235"/>
          </a:xfrm>
        </p:spPr>
        <p:txBody>
          <a:bodyPr>
            <a:noAutofit/>
          </a:bodyPr>
          <a:lstStyle/>
          <a:p>
            <a:r>
              <a:rPr lang="en-US" sz="4400" dirty="0" err="1" smtClean="0"/>
              <a:t>Silakan</a:t>
            </a:r>
            <a:r>
              <a:rPr lang="en-US" sz="4400" dirty="0" smtClean="0"/>
              <a:t> </a:t>
            </a:r>
            <a:r>
              <a:rPr lang="en-US" sz="4400" dirty="0" err="1" smtClean="0"/>
              <a:t>aplikasi</a:t>
            </a:r>
            <a:r>
              <a:rPr lang="en-US" sz="4400" dirty="0" smtClean="0"/>
              <a:t> yang </a:t>
            </a:r>
            <a:r>
              <a:rPr lang="en-US" sz="4400" dirty="0" err="1" smtClean="0"/>
              <a:t>lainnya</a:t>
            </a:r>
            <a:r>
              <a:rPr lang="en-US" sz="4400" dirty="0" smtClean="0"/>
              <a:t> </a:t>
            </a:r>
            <a:br>
              <a:rPr lang="en-US" sz="4400" dirty="0" smtClean="0"/>
            </a:br>
            <a:r>
              <a:rPr lang="en-US" sz="4400" dirty="0" smtClean="0"/>
              <a:t>di </a:t>
            </a:r>
            <a:r>
              <a:rPr lang="en-US" sz="4400" dirty="0" err="1" smtClean="0"/>
              <a:t>eksplor</a:t>
            </a:r>
            <a:r>
              <a:rPr lang="en-US" sz="4400" dirty="0" smtClean="0"/>
              <a:t> </a:t>
            </a:r>
            <a:r>
              <a:rPr lang="en-US" sz="4400" dirty="0" err="1" smtClean="0"/>
              <a:t>dan</a:t>
            </a:r>
            <a:r>
              <a:rPr lang="en-US" sz="4400" dirty="0" smtClean="0"/>
              <a:t> </a:t>
            </a:r>
            <a:r>
              <a:rPr lang="en-US" sz="4400" dirty="0" err="1" smtClean="0"/>
              <a:t>dicoba</a:t>
            </a:r>
            <a:r>
              <a:rPr lang="en-US" sz="4400" dirty="0" smtClean="0"/>
              <a:t> </a:t>
            </a:r>
            <a:r>
              <a:rPr lang="en-US" sz="4400" dirty="0" err="1" smtClean="0"/>
              <a:t>sendiri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3"/>
            <a:ext cx="9603275" cy="41343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TUTORIAL SUDAH B ANYAK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373" y="2429165"/>
            <a:ext cx="6180700" cy="433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57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Terima</a:t>
            </a:r>
            <a:r>
              <a:rPr lang="en-US" dirty="0" smtClean="0"/>
              <a:t> </a:t>
            </a:r>
            <a:r>
              <a:rPr lang="en-US" dirty="0" err="1" smtClean="0"/>
              <a:t>kasih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moga</a:t>
            </a:r>
            <a:r>
              <a:rPr lang="en-US" dirty="0" smtClean="0"/>
              <a:t> </a:t>
            </a:r>
            <a:r>
              <a:rPr lang="en-US" dirty="0" err="1" smtClean="0"/>
              <a:t>bermanfaat</a:t>
            </a:r>
            <a:endParaRPr lang="id-ID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Hasil</a:t>
            </a:r>
            <a:r>
              <a:rPr lang="en-US" sz="2400" dirty="0" smtClean="0"/>
              <a:t> </a:t>
            </a:r>
            <a:r>
              <a:rPr lang="en-US" sz="2400" dirty="0" err="1" smtClean="0"/>
              <a:t>Belajar</a:t>
            </a:r>
            <a:r>
              <a:rPr lang="en-US" sz="2400" dirty="0" smtClean="0"/>
              <a:t> </a:t>
            </a:r>
            <a:r>
              <a:rPr lang="en-US" sz="2400" dirty="0" err="1" smtClean="0"/>
              <a:t>Peserta</a:t>
            </a:r>
            <a:r>
              <a:rPr lang="en-US" sz="2400" dirty="0" smtClean="0"/>
              <a:t> </a:t>
            </a:r>
            <a:r>
              <a:rPr lang="en-US" sz="2400" dirty="0" err="1" smtClean="0"/>
              <a:t>Didik</a:t>
            </a:r>
            <a:r>
              <a:rPr lang="en-US" sz="2400" dirty="0" smtClean="0"/>
              <a:t> </a:t>
            </a:r>
            <a:r>
              <a:rPr lang="en-US" sz="2400" dirty="0" err="1" smtClean="0"/>
              <a:t>Berkualitas</a:t>
            </a:r>
            <a:endParaRPr lang="id-ID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6510" y="833395"/>
            <a:ext cx="4057650" cy="48672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925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"/>
          <p:cNvSpPr txBox="1">
            <a:spLocks noGrp="1"/>
          </p:cNvSpPr>
          <p:nvPr>
            <p:ph type="title"/>
          </p:nvPr>
        </p:nvSpPr>
        <p:spPr>
          <a:xfrm>
            <a:off x="726873" y="0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000"/>
              <a:buFont typeface="Century Gothic"/>
              <a:buNone/>
            </a:pPr>
            <a:r>
              <a:rPr lang="en-US" dirty="0" err="1" smtClean="0"/>
              <a:t>Perkenalkan</a:t>
            </a:r>
            <a:r>
              <a:rPr lang="en-US" dirty="0" smtClean="0"/>
              <a:t> &amp; CONTACT</a:t>
            </a:r>
            <a:endParaRPr dirty="0"/>
          </a:p>
        </p:txBody>
      </p:sp>
      <p:sp>
        <p:nvSpPr>
          <p:cNvPr id="135" name="Google Shape;135;p3"/>
          <p:cNvSpPr txBox="1">
            <a:spLocks noGrp="1"/>
          </p:cNvSpPr>
          <p:nvPr>
            <p:ph type="body" idx="1"/>
          </p:nvPr>
        </p:nvSpPr>
        <p:spPr>
          <a:xfrm>
            <a:off x="939310" y="1144914"/>
            <a:ext cx="8436281" cy="4611539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9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700"/>
              <a:buChar char="🞆"/>
            </a:pPr>
            <a:r>
              <a:rPr lang="en-US" sz="1700" dirty="0" err="1"/>
              <a:t>Akhmad</a:t>
            </a:r>
            <a:r>
              <a:rPr lang="en-US" sz="1700" dirty="0"/>
              <a:t> </a:t>
            </a:r>
            <a:r>
              <a:rPr lang="en-US" sz="1700" dirty="0" err="1"/>
              <a:t>Fathurrohman</a:t>
            </a:r>
            <a:endParaRPr sz="1700" dirty="0"/>
          </a:p>
          <a:p>
            <a:pPr marL="342900" lvl="0" indent="-342900" algn="l" rtl="0">
              <a:lnSpc>
                <a:spcPct val="80000"/>
              </a:lnSpc>
              <a:spcBef>
                <a:spcPts val="940"/>
              </a:spcBef>
              <a:spcAft>
                <a:spcPts val="0"/>
              </a:spcAft>
              <a:buSzPts val="1700"/>
              <a:buChar char="🞆"/>
            </a:pPr>
            <a:r>
              <a:rPr lang="en-US" sz="1700" dirty="0" err="1"/>
              <a:t>Istri</a:t>
            </a:r>
            <a:r>
              <a:rPr lang="en-US" sz="1700" dirty="0"/>
              <a:t> : </a:t>
            </a:r>
            <a:r>
              <a:rPr lang="en-US" sz="1700" dirty="0" err="1"/>
              <a:t>Fajriah</a:t>
            </a:r>
            <a:r>
              <a:rPr lang="en-US" sz="1700" dirty="0"/>
              <a:t> </a:t>
            </a:r>
            <a:r>
              <a:rPr lang="en-US" sz="1190" dirty="0"/>
              <a:t>(</a:t>
            </a:r>
            <a:r>
              <a:rPr lang="en-US" sz="1190" dirty="0" err="1"/>
              <a:t>Dinas</a:t>
            </a:r>
            <a:r>
              <a:rPr lang="en-US" sz="1190" dirty="0"/>
              <a:t> </a:t>
            </a:r>
            <a:r>
              <a:rPr lang="en-US" sz="1190" dirty="0" err="1"/>
              <a:t>Pendidikan</a:t>
            </a:r>
            <a:r>
              <a:rPr lang="en-US" sz="1190" dirty="0"/>
              <a:t> Kota Semarang)</a:t>
            </a:r>
            <a:endParaRPr sz="1700" dirty="0"/>
          </a:p>
          <a:p>
            <a:pPr marL="342900" lvl="0" indent="-342900" algn="l" rtl="0">
              <a:lnSpc>
                <a:spcPct val="80000"/>
              </a:lnSpc>
              <a:spcBef>
                <a:spcPts val="940"/>
              </a:spcBef>
              <a:spcAft>
                <a:spcPts val="0"/>
              </a:spcAft>
              <a:buSzPts val="1700"/>
              <a:buChar char="🞆"/>
            </a:pPr>
            <a:r>
              <a:rPr lang="en-US" sz="1700" dirty="0" err="1"/>
              <a:t>Anak</a:t>
            </a:r>
            <a:r>
              <a:rPr lang="en-US" sz="1700" dirty="0"/>
              <a:t> (4) : </a:t>
            </a:r>
            <a:endParaRPr sz="1700" dirty="0"/>
          </a:p>
          <a:p>
            <a:pPr marL="742950" lvl="1" indent="-285750" algn="l" rtl="0">
              <a:lnSpc>
                <a:spcPct val="80000"/>
              </a:lnSpc>
              <a:spcBef>
                <a:spcPts val="821"/>
              </a:spcBef>
              <a:spcAft>
                <a:spcPts val="0"/>
              </a:spcAft>
              <a:buSzPts val="1105"/>
              <a:buNone/>
            </a:pPr>
            <a:r>
              <a:rPr lang="en-US" sz="1105" dirty="0"/>
              <a:t>	No. 1 = Alumni UGM </a:t>
            </a:r>
            <a:r>
              <a:rPr lang="en-US" sz="1105" dirty="0" err="1"/>
              <a:t>Teknik</a:t>
            </a:r>
            <a:r>
              <a:rPr lang="en-US" sz="1105" dirty="0"/>
              <a:t> </a:t>
            </a:r>
            <a:r>
              <a:rPr lang="en-US" sz="1105" dirty="0" err="1"/>
              <a:t>Perencanaan</a:t>
            </a:r>
            <a:r>
              <a:rPr lang="en-US" sz="1105" dirty="0"/>
              <a:t> Wilayah &amp; Kota,</a:t>
            </a:r>
            <a:endParaRPr sz="1105" dirty="0"/>
          </a:p>
          <a:p>
            <a:pPr marL="742950" lvl="1" indent="-285750" algn="l" rtl="0">
              <a:lnSpc>
                <a:spcPct val="80000"/>
              </a:lnSpc>
              <a:spcBef>
                <a:spcPts val="821"/>
              </a:spcBef>
              <a:spcAft>
                <a:spcPts val="0"/>
              </a:spcAft>
              <a:buSzPts val="1105"/>
              <a:buNone/>
            </a:pPr>
            <a:r>
              <a:rPr lang="en-US" sz="1105" dirty="0"/>
              <a:t> 			</a:t>
            </a:r>
            <a:r>
              <a:rPr lang="en-US" sz="1105" dirty="0" err="1"/>
              <a:t>Mahasiswa</a:t>
            </a:r>
            <a:r>
              <a:rPr lang="en-US" sz="1105" dirty="0"/>
              <a:t> S2-S3 </a:t>
            </a:r>
            <a:r>
              <a:rPr lang="en-US" sz="1105" dirty="0" err="1"/>
              <a:t>Ilmu</a:t>
            </a:r>
            <a:r>
              <a:rPr lang="en-US" sz="1105" dirty="0"/>
              <a:t> </a:t>
            </a:r>
            <a:r>
              <a:rPr lang="en-US" sz="1105" dirty="0" err="1"/>
              <a:t>Lingkungan</a:t>
            </a:r>
            <a:r>
              <a:rPr lang="en-US" sz="1105" dirty="0"/>
              <a:t> </a:t>
            </a:r>
            <a:r>
              <a:rPr lang="en-US" sz="1105" dirty="0" err="1"/>
              <a:t>Undip</a:t>
            </a:r>
            <a:endParaRPr sz="1105" dirty="0"/>
          </a:p>
          <a:p>
            <a:pPr marL="742950" lvl="1" indent="-285750" algn="l" rtl="0">
              <a:lnSpc>
                <a:spcPct val="80000"/>
              </a:lnSpc>
              <a:spcBef>
                <a:spcPts val="821"/>
              </a:spcBef>
              <a:spcAft>
                <a:spcPts val="0"/>
              </a:spcAft>
              <a:buSzPts val="1105"/>
              <a:buNone/>
            </a:pPr>
            <a:r>
              <a:rPr lang="en-US" sz="1105" dirty="0"/>
              <a:t>	No. 2 = </a:t>
            </a:r>
            <a:r>
              <a:rPr lang="en-US" sz="1105" dirty="0" err="1"/>
              <a:t>Teknik</a:t>
            </a:r>
            <a:r>
              <a:rPr lang="en-US" sz="1105" dirty="0"/>
              <a:t> </a:t>
            </a:r>
            <a:r>
              <a:rPr lang="en-US" sz="1105" dirty="0" err="1"/>
              <a:t>Sipil</a:t>
            </a:r>
            <a:r>
              <a:rPr lang="en-US" sz="1105" dirty="0"/>
              <a:t> </a:t>
            </a:r>
            <a:r>
              <a:rPr lang="en-US" sz="1105" dirty="0" err="1"/>
              <a:t>Unnes</a:t>
            </a:r>
            <a:r>
              <a:rPr lang="en-US" sz="1105" dirty="0"/>
              <a:t> </a:t>
            </a:r>
            <a:endParaRPr sz="1105" dirty="0"/>
          </a:p>
          <a:p>
            <a:pPr marL="742950" lvl="1" indent="-285750" algn="l" rtl="0">
              <a:lnSpc>
                <a:spcPct val="80000"/>
              </a:lnSpc>
              <a:spcBef>
                <a:spcPts val="821"/>
              </a:spcBef>
              <a:spcAft>
                <a:spcPts val="0"/>
              </a:spcAft>
              <a:buSzPts val="1105"/>
              <a:buNone/>
            </a:pPr>
            <a:r>
              <a:rPr lang="en-US" sz="1105" dirty="0"/>
              <a:t>	No. 3 = SMP </a:t>
            </a:r>
            <a:r>
              <a:rPr lang="en-US" sz="1105" dirty="0" err="1" smtClean="0"/>
              <a:t>Nasima</a:t>
            </a:r>
            <a:r>
              <a:rPr lang="en-US" sz="1105" dirty="0" smtClean="0"/>
              <a:t> Semarang</a:t>
            </a:r>
            <a:endParaRPr sz="1105" dirty="0"/>
          </a:p>
          <a:p>
            <a:pPr marL="742950" lvl="1" indent="-285750" algn="l" rtl="0">
              <a:lnSpc>
                <a:spcPct val="80000"/>
              </a:lnSpc>
              <a:spcBef>
                <a:spcPts val="821"/>
              </a:spcBef>
              <a:spcAft>
                <a:spcPts val="0"/>
              </a:spcAft>
              <a:buSzPts val="1105"/>
              <a:buNone/>
            </a:pPr>
            <a:r>
              <a:rPr lang="en-US" sz="1105" dirty="0"/>
              <a:t>	No. 4 = </a:t>
            </a:r>
            <a:r>
              <a:rPr lang="en-US" sz="1105" dirty="0" smtClean="0"/>
              <a:t>MTs PPMI </a:t>
            </a:r>
            <a:r>
              <a:rPr lang="en-US" sz="1105" dirty="0" err="1" smtClean="0"/>
              <a:t>Assalam</a:t>
            </a:r>
            <a:r>
              <a:rPr lang="en-US" sz="1105" dirty="0" smtClean="0"/>
              <a:t> Surakarta</a:t>
            </a:r>
            <a:endParaRPr sz="1105" dirty="0"/>
          </a:p>
          <a:p>
            <a:pPr marL="342900" lvl="0" indent="-342900" algn="l" rtl="0">
              <a:lnSpc>
                <a:spcPct val="80000"/>
              </a:lnSpc>
              <a:spcBef>
                <a:spcPts val="940"/>
              </a:spcBef>
              <a:spcAft>
                <a:spcPts val="0"/>
              </a:spcAft>
              <a:buSzPts val="1700"/>
              <a:buChar char="🞆"/>
            </a:pPr>
            <a:r>
              <a:rPr lang="en-US" sz="1700" dirty="0"/>
              <a:t>S1 </a:t>
            </a:r>
            <a:r>
              <a:rPr lang="en-US" sz="1700" dirty="0" err="1"/>
              <a:t>Teknik</a:t>
            </a:r>
            <a:r>
              <a:rPr lang="en-US" sz="1700" dirty="0"/>
              <a:t> </a:t>
            </a:r>
            <a:r>
              <a:rPr lang="en-US" sz="1700" dirty="0" err="1" smtClean="0"/>
              <a:t>Elektro</a:t>
            </a:r>
            <a:r>
              <a:rPr lang="en-US" sz="1700" dirty="0" smtClean="0"/>
              <a:t> </a:t>
            </a:r>
            <a:r>
              <a:rPr lang="en-US" sz="1700" dirty="0" err="1" smtClean="0"/>
              <a:t>Unnes</a:t>
            </a:r>
            <a:endParaRPr sz="1700" dirty="0"/>
          </a:p>
          <a:p>
            <a:pPr marL="342900" lvl="0" indent="-342900" algn="l" rtl="0">
              <a:lnSpc>
                <a:spcPct val="80000"/>
              </a:lnSpc>
              <a:spcBef>
                <a:spcPts val="940"/>
              </a:spcBef>
              <a:spcAft>
                <a:spcPts val="0"/>
              </a:spcAft>
              <a:buSzPts val="1700"/>
              <a:buChar char="🞆"/>
            </a:pPr>
            <a:r>
              <a:rPr lang="en-US" sz="1700" dirty="0"/>
              <a:t>S2 </a:t>
            </a:r>
            <a:r>
              <a:rPr lang="en-US" sz="1700" dirty="0" err="1"/>
              <a:t>Teknik</a:t>
            </a:r>
            <a:r>
              <a:rPr lang="en-US" sz="1700" dirty="0"/>
              <a:t> </a:t>
            </a:r>
            <a:r>
              <a:rPr lang="en-US" sz="1700" dirty="0" err="1" smtClean="0"/>
              <a:t>Informatika</a:t>
            </a:r>
            <a:r>
              <a:rPr lang="en-US" sz="1700" dirty="0" smtClean="0"/>
              <a:t> </a:t>
            </a:r>
            <a:r>
              <a:rPr lang="en-US" sz="1700" dirty="0" err="1" smtClean="0"/>
              <a:t>Dinus</a:t>
            </a:r>
            <a:r>
              <a:rPr lang="en-US" sz="1700" dirty="0" smtClean="0"/>
              <a:t>  </a:t>
            </a:r>
            <a:endParaRPr sz="1700" dirty="0"/>
          </a:p>
          <a:p>
            <a:pPr marL="342900" lvl="0" indent="-342900" algn="l" rtl="0">
              <a:lnSpc>
                <a:spcPct val="80000"/>
              </a:lnSpc>
              <a:spcBef>
                <a:spcPts val="940"/>
              </a:spcBef>
              <a:spcAft>
                <a:spcPts val="0"/>
              </a:spcAft>
              <a:buSzPts val="1700"/>
              <a:buChar char="🞆"/>
            </a:pPr>
            <a:r>
              <a:rPr lang="en-US" sz="1700" dirty="0" err="1"/>
              <a:t>Dosen</a:t>
            </a:r>
            <a:r>
              <a:rPr lang="en-US" sz="1700" dirty="0"/>
              <a:t> </a:t>
            </a:r>
            <a:r>
              <a:rPr lang="en-US" sz="1700" dirty="0" err="1" smtClean="0"/>
              <a:t>Informatika</a:t>
            </a:r>
            <a:r>
              <a:rPr lang="en-US" sz="1700" dirty="0" smtClean="0"/>
              <a:t> </a:t>
            </a:r>
            <a:r>
              <a:rPr lang="en-US" sz="1700" dirty="0" err="1" smtClean="0"/>
              <a:t>Unimus</a:t>
            </a:r>
            <a:r>
              <a:rPr lang="en-US" sz="1700" dirty="0" smtClean="0"/>
              <a:t> </a:t>
            </a:r>
            <a:r>
              <a:rPr lang="en-US" sz="1700" dirty="0"/>
              <a:t>/ </a:t>
            </a:r>
            <a:r>
              <a:rPr lang="en-US" sz="1700" dirty="0" err="1"/>
              <a:t>Ka</a:t>
            </a:r>
            <a:r>
              <a:rPr lang="en-US" sz="1700" dirty="0"/>
              <a:t> Dep TIK </a:t>
            </a:r>
            <a:r>
              <a:rPr lang="en-US" sz="1700" dirty="0" err="1"/>
              <a:t>Sejak</a:t>
            </a:r>
            <a:r>
              <a:rPr lang="en-US" sz="1700" dirty="0"/>
              <a:t> </a:t>
            </a:r>
            <a:r>
              <a:rPr lang="en-US" sz="1700" dirty="0" smtClean="0"/>
              <a:t>2008-2020</a:t>
            </a:r>
            <a:endParaRPr dirty="0"/>
          </a:p>
          <a:p>
            <a:pPr marL="342900" lvl="0" indent="-342900" algn="l" rtl="0">
              <a:lnSpc>
                <a:spcPct val="80000"/>
              </a:lnSpc>
              <a:spcBef>
                <a:spcPts val="940"/>
              </a:spcBef>
              <a:spcAft>
                <a:spcPts val="0"/>
              </a:spcAft>
              <a:buSzPts val="1700"/>
              <a:buChar char="🞆"/>
            </a:pPr>
            <a:r>
              <a:rPr lang="en-US" sz="1700" dirty="0" err="1"/>
              <a:t>Alamat</a:t>
            </a:r>
            <a:r>
              <a:rPr lang="en-US" sz="1700" dirty="0"/>
              <a:t>: Jl. </a:t>
            </a:r>
            <a:r>
              <a:rPr lang="en-US" sz="1700" dirty="0" err="1"/>
              <a:t>Lamongan</a:t>
            </a:r>
            <a:r>
              <a:rPr lang="en-US" sz="1700" dirty="0"/>
              <a:t> Barat No. 70 </a:t>
            </a:r>
            <a:r>
              <a:rPr lang="en-US" sz="1700" dirty="0" err="1"/>
              <a:t>Sampangan</a:t>
            </a:r>
            <a:r>
              <a:rPr lang="en-US" sz="1700" dirty="0"/>
              <a:t> Semarang</a:t>
            </a:r>
            <a:endParaRPr dirty="0"/>
          </a:p>
          <a:p>
            <a:pPr marL="342900" lvl="0" indent="-342900" algn="l" rtl="0">
              <a:lnSpc>
                <a:spcPct val="80000"/>
              </a:lnSpc>
              <a:spcBef>
                <a:spcPts val="940"/>
              </a:spcBef>
              <a:spcAft>
                <a:spcPts val="0"/>
              </a:spcAft>
              <a:buSzPts val="1700"/>
              <a:buChar char="🞆"/>
            </a:pPr>
            <a:r>
              <a:rPr lang="en-US" sz="1700" dirty="0"/>
              <a:t>Email: akhmadfathur@gmail.com| akhmadfathur@unimus.ac.id</a:t>
            </a:r>
            <a:endParaRPr dirty="0"/>
          </a:p>
          <a:p>
            <a:pPr marL="342900" lvl="0" indent="-342900" algn="l" rtl="0">
              <a:lnSpc>
                <a:spcPct val="80000"/>
              </a:lnSpc>
              <a:spcBef>
                <a:spcPts val="940"/>
              </a:spcBef>
              <a:spcAft>
                <a:spcPts val="0"/>
              </a:spcAft>
              <a:buSzPts val="1700"/>
              <a:buChar char="🞆"/>
            </a:pPr>
            <a:r>
              <a:rPr lang="en-US" sz="1700" dirty="0"/>
              <a:t>web: http://fathur.dosen.unimus.ac.id</a:t>
            </a:r>
            <a:endParaRPr sz="1700" dirty="0"/>
          </a:p>
          <a:p>
            <a:pPr marL="342900" lvl="0" indent="-342900" algn="l" rtl="0">
              <a:lnSpc>
                <a:spcPct val="80000"/>
              </a:lnSpc>
              <a:spcBef>
                <a:spcPts val="940"/>
              </a:spcBef>
              <a:spcAft>
                <a:spcPts val="0"/>
              </a:spcAft>
              <a:buSzPts val="1700"/>
              <a:buChar char="🞆"/>
            </a:pPr>
            <a:r>
              <a:rPr lang="en-US" sz="1700" dirty="0"/>
              <a:t>Phone: +62818457761 | 081325043677</a:t>
            </a:r>
            <a:endParaRPr dirty="0"/>
          </a:p>
        </p:txBody>
      </p:sp>
      <p:pic>
        <p:nvPicPr>
          <p:cNvPr id="136" name="Google Shape;13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79491" y="654755"/>
            <a:ext cx="5184993" cy="4499136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585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975</TotalTime>
  <Words>480</Words>
  <Application>Microsoft Office PowerPoint</Application>
  <PresentationFormat>Widescreen</PresentationFormat>
  <Paragraphs>114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Century Gothic</vt:lpstr>
      <vt:lpstr>Gill Sans MT</vt:lpstr>
      <vt:lpstr>Gallery</vt:lpstr>
      <vt:lpstr>PEMANFAATAN GOOGLE APPS DALAM PEMBELAJARAN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Prasyarat MEMILIKI PERANGKAT TI  DAN KONEKSI INTERNET</vt:lpstr>
      <vt:lpstr>Tentang Google Apps | G Suit</vt:lpstr>
      <vt:lpstr>Aplikasi cloud</vt:lpstr>
      <vt:lpstr>Aktivasi g suit </vt:lpstr>
      <vt:lpstr>Lembaga pendidikan bisa mendapatkan Google apps for education gratis</vt:lpstr>
      <vt:lpstr>Akses aplikasi</vt:lpstr>
      <vt:lpstr>Akses pada akun masing-masing</vt:lpstr>
      <vt:lpstr>Berbagai aplikasi di google yang bisa dimanfatkan</vt:lpstr>
      <vt:lpstr>Google drive</vt:lpstr>
      <vt:lpstr>Google docs</vt:lpstr>
      <vt:lpstr>Bisa kolaborasi online dalam satu dokumen yang bisa diakses bersama</vt:lpstr>
      <vt:lpstr>Google slide</vt:lpstr>
      <vt:lpstr>Google form</vt:lpstr>
      <vt:lpstr>Contoh quiz online</vt:lpstr>
      <vt:lpstr>Membuat soal dan kuncinya</vt:lpstr>
      <vt:lpstr>Desain dan membagian quiz</vt:lpstr>
      <vt:lpstr>Melihat table hasil jawaban quiz</vt:lpstr>
      <vt:lpstr>Tempat jawabanb quis pada spreadsheet</vt:lpstr>
      <vt:lpstr>Aplikasi lain banyak sekali silakan manfaatkan sesuaikebutuhan masing masing</vt:lpstr>
      <vt:lpstr>Silakan coba akses link ini</vt:lpstr>
      <vt:lpstr>KELAS VIRTUAL</vt:lpstr>
      <vt:lpstr>MEMBUAT KELAS VIRTUAL</vt:lpstr>
      <vt:lpstr>IDENTITAS KELAS</vt:lpstr>
      <vt:lpstr>RUANG KELAS</vt:lpstr>
      <vt:lpstr>MEMASUKKAN PESERTA DIDIK KE DALAM KELAS DAN BISA MERNAMBAH GURU LAIN JIKA TEAM TECHING</vt:lpstr>
      <vt:lpstr>TATAP MUKA ONLINE</vt:lpstr>
      <vt:lpstr>Menambahkan sajian materi</vt:lpstr>
      <vt:lpstr>Menyajikan materi</vt:lpstr>
      <vt:lpstr>Menambahkan quis buat dulu quiznya di google form kemudian tambahkan link nya</vt:lpstr>
      <vt:lpstr>Silakan pelajari dan praktikan masing-masing sangat mudah dan pasti sangat bermanfaat</vt:lpstr>
      <vt:lpstr>Silakan aplikasi yang lainnya  di eksplor dan dicoba sendiri</vt:lpstr>
      <vt:lpstr>Terima kasih moga bermanfaat</vt:lpstr>
      <vt:lpstr>Perkenalkan &amp; CONTACT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Optimalisai Pembelajaran Daring di unimus</dc:title>
  <dc:creator>TIK</dc:creator>
  <cp:lastModifiedBy>USER</cp:lastModifiedBy>
  <cp:revision>53</cp:revision>
  <dcterms:created xsi:type="dcterms:W3CDTF">2020-03-16T01:14:16Z</dcterms:created>
  <dcterms:modified xsi:type="dcterms:W3CDTF">2020-09-02T05:34:39Z</dcterms:modified>
</cp:coreProperties>
</file>