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regular.fntdata"/><Relationship Id="rId25" Type="http://schemas.openxmlformats.org/officeDocument/2006/relationships/slide" Target="slides/slide20.xml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09-02T03:34:58.047">
    <p:pos x="6000" y="0"/>
    <p:text>-Windows User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>
            <p:ph type="ctrTitle"/>
          </p:nvPr>
        </p:nvSpPr>
        <p:spPr>
          <a:xfrm>
            <a:off x="1941910" y="1885950"/>
            <a:ext cx="6686549" cy="16970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50"/>
              <a:buFont typeface="Century Gothic"/>
              <a:buNone/>
              <a:defRPr sz="4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"/>
          <p:cNvSpPr txBox="1"/>
          <p:nvPr>
            <p:ph idx="1" type="subTitle"/>
          </p:nvPr>
        </p:nvSpPr>
        <p:spPr>
          <a:xfrm>
            <a:off x="1941910" y="3583035"/>
            <a:ext cx="6686549" cy="8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75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75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5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2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"/>
          <p:cNvSpPr/>
          <p:nvPr/>
        </p:nvSpPr>
        <p:spPr>
          <a:xfrm>
            <a:off x="0" y="3242858"/>
            <a:ext cx="1308489" cy="583942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398860" y="339715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2" name="Google Shape;52;p3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/>
          <p:nvPr>
            <p:ph type="title"/>
          </p:nvPr>
        </p:nvSpPr>
        <p:spPr>
          <a:xfrm>
            <a:off x="1941910" y="1544063"/>
            <a:ext cx="6686549" cy="110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Century Gothic"/>
              <a:buNone/>
              <a:defRPr b="0" sz="3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" type="body"/>
          </p:nvPr>
        </p:nvSpPr>
        <p:spPr>
          <a:xfrm>
            <a:off x="1941910" y="2647597"/>
            <a:ext cx="6686549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4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1" type="body"/>
          </p:nvPr>
        </p:nvSpPr>
        <p:spPr>
          <a:xfrm>
            <a:off x="1941909" y="1600200"/>
            <a:ext cx="3235398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idx="2" type="body"/>
          </p:nvPr>
        </p:nvSpPr>
        <p:spPr>
          <a:xfrm>
            <a:off x="5393060" y="1594666"/>
            <a:ext cx="3235398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" type="body"/>
          </p:nvPr>
        </p:nvSpPr>
        <p:spPr>
          <a:xfrm>
            <a:off x="2204530" y="1479527"/>
            <a:ext cx="2994549" cy="432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4" name="Google Shape;74;p6"/>
          <p:cNvSpPr txBox="1"/>
          <p:nvPr>
            <p:ph idx="2" type="body"/>
          </p:nvPr>
        </p:nvSpPr>
        <p:spPr>
          <a:xfrm>
            <a:off x="1941909" y="1911725"/>
            <a:ext cx="3257170" cy="2515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5" name="Google Shape;75;p6"/>
          <p:cNvSpPr txBox="1"/>
          <p:nvPr>
            <p:ph idx="3" type="body"/>
          </p:nvPr>
        </p:nvSpPr>
        <p:spPr>
          <a:xfrm>
            <a:off x="5629972" y="1477106"/>
            <a:ext cx="2999251" cy="432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6" name="Google Shape;76;p6"/>
          <p:cNvSpPr txBox="1"/>
          <p:nvPr>
            <p:ph idx="4" type="body"/>
          </p:nvPr>
        </p:nvSpPr>
        <p:spPr>
          <a:xfrm>
            <a:off x="5375218" y="1909304"/>
            <a:ext cx="3254006" cy="2515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6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7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8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8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 txBox="1"/>
          <p:nvPr>
            <p:ph type="title"/>
          </p:nvPr>
        </p:nvSpPr>
        <p:spPr>
          <a:xfrm>
            <a:off x="1941910" y="334566"/>
            <a:ext cx="2628899" cy="7322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Century Gothic"/>
              <a:buNone/>
              <a:defRPr b="0"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 txBox="1"/>
          <p:nvPr>
            <p:ph idx="1" type="body"/>
          </p:nvPr>
        </p:nvSpPr>
        <p:spPr>
          <a:xfrm>
            <a:off x="4742259" y="334567"/>
            <a:ext cx="3886200" cy="4061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2" type="body"/>
          </p:nvPr>
        </p:nvSpPr>
        <p:spPr>
          <a:xfrm>
            <a:off x="1941910" y="1198960"/>
            <a:ext cx="2628899" cy="31968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9pPr>
          </a:lstStyle>
          <a:p/>
        </p:txBody>
      </p:sp>
      <p:sp>
        <p:nvSpPr>
          <p:cNvPr id="96" name="Google Shape;96;p9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9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9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"/>
          <p:cNvSpPr txBox="1"/>
          <p:nvPr>
            <p:ph type="title"/>
          </p:nvPr>
        </p:nvSpPr>
        <p:spPr>
          <a:xfrm>
            <a:off x="1941910" y="3600450"/>
            <a:ext cx="668655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entury Gothic"/>
              <a:buNone/>
              <a:defRPr b="0" sz="1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>
            <p:ph idx="2" type="pic"/>
          </p:nvPr>
        </p:nvSpPr>
        <p:spPr>
          <a:xfrm>
            <a:off x="1941909" y="476224"/>
            <a:ext cx="6686550" cy="2891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1941910" y="4025504"/>
            <a:ext cx="6686550" cy="370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675"/>
              <a:buNone/>
              <a:defRPr sz="675"/>
            </a:lvl9pPr>
          </a:lstStyle>
          <a:p/>
        </p:txBody>
      </p:sp>
      <p:sp>
        <p:nvSpPr>
          <p:cNvPr id="104" name="Google Shape;104;p10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0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0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"/>
          <p:cNvSpPr txBox="1"/>
          <p:nvPr>
            <p:ph type="title"/>
          </p:nvPr>
        </p:nvSpPr>
        <p:spPr>
          <a:xfrm>
            <a:off x="1941910" y="457200"/>
            <a:ext cx="6686549" cy="2337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1"/>
          <p:cNvSpPr txBox="1"/>
          <p:nvPr>
            <p:ph idx="1" type="body"/>
          </p:nvPr>
        </p:nvSpPr>
        <p:spPr>
          <a:xfrm>
            <a:off x="1941910" y="3265535"/>
            <a:ext cx="6686549" cy="11668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1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1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1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 txBox="1"/>
          <p:nvPr>
            <p:ph type="title"/>
          </p:nvPr>
        </p:nvSpPr>
        <p:spPr>
          <a:xfrm>
            <a:off x="2137462" y="457200"/>
            <a:ext cx="6295445" cy="21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1" type="body"/>
          </p:nvPr>
        </p:nvSpPr>
        <p:spPr>
          <a:xfrm>
            <a:off x="2456259" y="2628900"/>
            <a:ext cx="5652416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 sz="12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8" name="Google Shape;118;p12"/>
          <p:cNvSpPr txBox="1"/>
          <p:nvPr>
            <p:ph idx="2" type="body"/>
          </p:nvPr>
        </p:nvSpPr>
        <p:spPr>
          <a:xfrm>
            <a:off x="1941910" y="3265535"/>
            <a:ext cx="6686549" cy="11668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2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2"/>
          <p:cNvSpPr/>
          <p:nvPr/>
        </p:nvSpPr>
        <p:spPr>
          <a:xfrm flipH="1" rot="10800000">
            <a:off x="-3141" y="238363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2"/>
          <p:cNvSpPr txBox="1"/>
          <p:nvPr>
            <p:ph idx="12" type="sldNum"/>
          </p:nvPr>
        </p:nvSpPr>
        <p:spPr>
          <a:xfrm>
            <a:off x="398860" y="2433105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12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12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/>
          <p:nvPr>
            <p:ph type="title"/>
          </p:nvPr>
        </p:nvSpPr>
        <p:spPr>
          <a:xfrm>
            <a:off x="1941910" y="1828800"/>
            <a:ext cx="6686550" cy="20436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1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3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3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>
            <p:ph type="title"/>
          </p:nvPr>
        </p:nvSpPr>
        <p:spPr>
          <a:xfrm>
            <a:off x="2137462" y="457200"/>
            <a:ext cx="6295445" cy="21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 txBox="1"/>
          <p:nvPr>
            <p:ph idx="1" type="body"/>
          </p:nvPr>
        </p:nvSpPr>
        <p:spPr>
          <a:xfrm>
            <a:off x="1941909" y="3257550"/>
            <a:ext cx="6686550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Font typeface="Century Gothic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5" name="Google Shape;135;p14"/>
          <p:cNvSpPr txBox="1"/>
          <p:nvPr>
            <p:ph idx="2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6" name="Google Shape;136;p14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4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4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"/>
          <p:cNvSpPr txBox="1"/>
          <p:nvPr>
            <p:ph type="title"/>
          </p:nvPr>
        </p:nvSpPr>
        <p:spPr>
          <a:xfrm>
            <a:off x="1941910" y="470555"/>
            <a:ext cx="6686549" cy="21600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 txBox="1"/>
          <p:nvPr>
            <p:ph idx="1" type="body"/>
          </p:nvPr>
        </p:nvSpPr>
        <p:spPr>
          <a:xfrm>
            <a:off x="1941909" y="3257550"/>
            <a:ext cx="6686550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800"/>
              <a:buFont typeface="Century Gothic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Font typeface="Century Gothic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50"/>
              <a:buFont typeface="Century Gothic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00"/>
              <a:buFont typeface="Century Gothic"/>
              <a:buNone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5" name="Google Shape;145;p15"/>
          <p:cNvSpPr txBox="1"/>
          <p:nvPr>
            <p:ph idx="2" type="body"/>
          </p:nvPr>
        </p:nvSpPr>
        <p:spPr>
          <a:xfrm>
            <a:off x="1941910" y="3886200"/>
            <a:ext cx="6686550" cy="54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35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6" name="Google Shape;146;p15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5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5"/>
          <p:cNvSpPr/>
          <p:nvPr/>
        </p:nvSpPr>
        <p:spPr>
          <a:xfrm flipH="1" rot="10800000">
            <a:off x="-3141" y="3683794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 txBox="1"/>
          <p:nvPr>
            <p:ph idx="12" type="sldNum"/>
          </p:nvPr>
        </p:nvSpPr>
        <p:spPr>
          <a:xfrm>
            <a:off x="398860" y="3737316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6"/>
          <p:cNvSpPr txBox="1"/>
          <p:nvPr>
            <p:ph idx="1" type="body"/>
          </p:nvPr>
        </p:nvSpPr>
        <p:spPr>
          <a:xfrm rot="5400000">
            <a:off x="3827860" y="-285750"/>
            <a:ext cx="2914650" cy="668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16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6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6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6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 rot="5400000">
            <a:off x="5817528" y="1624135"/>
            <a:ext cx="3962863" cy="1655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>
            <p:ph idx="1" type="body"/>
          </p:nvPr>
        </p:nvSpPr>
        <p:spPr>
          <a:xfrm rot="5400000">
            <a:off x="2389353" y="23110"/>
            <a:ext cx="3962863" cy="485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75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0" name="Google Shape;160;p17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7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7"/>
          <p:cNvSpPr/>
          <p:nvPr/>
        </p:nvSpPr>
        <p:spPr>
          <a:xfrm flipH="1" rot="10800000">
            <a:off x="-3141" y="535782"/>
            <a:ext cx="1191395" cy="380473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7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11" name="Google Shape;11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1"/>
          <p:cNvGrpSpPr/>
          <p:nvPr/>
        </p:nvGrpSpPr>
        <p:grpSpPr>
          <a:xfrm>
            <a:off x="20417" y="-589"/>
            <a:ext cx="1767506" cy="5140529"/>
            <a:chOff x="6627813" y="194833"/>
            <a:chExt cx="1952625" cy="5678918"/>
          </a:xfrm>
        </p:grpSpPr>
        <p:sp>
          <p:nvSpPr>
            <p:cNvPr id="24" name="Google Shape;24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1"/>
          <p:cNvSpPr txBox="1"/>
          <p:nvPr>
            <p:ph idx="1" type="body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🠶"/>
              <a:defRPr b="0" i="0" sz="135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480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5275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🠶"/>
              <a:defRPr b="0" i="0" sz="105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575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575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575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Char char="🠶"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1"/>
          <p:cNvSpPr txBox="1"/>
          <p:nvPr>
            <p:ph idx="10" type="dt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75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1"/>
          <p:cNvSpPr txBox="1"/>
          <p:nvPr>
            <p:ph idx="11" type="ftr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75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1"/>
          <p:cNvSpPr txBox="1"/>
          <p:nvPr>
            <p:ph idx="12" type="sldNum"/>
          </p:nvPr>
        </p:nvSpPr>
        <p:spPr>
          <a:xfrm>
            <a:off x="398860" y="590837"/>
            <a:ext cx="5848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5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1.xml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>
            <p:ph type="ctrTitle"/>
          </p:nvPr>
        </p:nvSpPr>
        <p:spPr>
          <a:xfrm>
            <a:off x="1941910" y="1885950"/>
            <a:ext cx="6686549" cy="16970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</a:pPr>
            <a:r>
              <a:rPr lang="en-US"/>
              <a:t>Membuat Media Pembelajaran Android</a:t>
            </a:r>
            <a:endParaRPr/>
          </a:p>
        </p:txBody>
      </p:sp>
      <p:sp>
        <p:nvSpPr>
          <p:cNvPr id="170" name="Google Shape;170;p18"/>
          <p:cNvSpPr txBox="1"/>
          <p:nvPr>
            <p:ph idx="1" type="subTitle"/>
          </p:nvPr>
        </p:nvSpPr>
        <p:spPr>
          <a:xfrm>
            <a:off x="1941910" y="3583035"/>
            <a:ext cx="6686549" cy="844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/>
              <a:t>SAFUAN, M.KOM</a:t>
            </a:r>
            <a:endParaRPr/>
          </a:p>
        </p:txBody>
      </p:sp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100" y="281175"/>
            <a:ext cx="1169325" cy="1219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77" name="Google Shape;177;p19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id="178" name="Google Shape;17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424"/>
            <a:ext cx="9144000" cy="5168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4" name="Google Shape;184;p20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descr="https://wearesocial-net.s3.amazonaws.com/uk/wp-content/uploads/sites/2/2020/04/33-Share-of-Mobile-Web-Traffic-by-OS-DataReportal-20200422-Digital-2020-April-Global-Statshot-Report-Slide-102.png" id="185" name="Google Shape;18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entury Gothic"/>
              <a:buAutoNum type="arabicPeriod"/>
            </a:pPr>
            <a:r>
              <a:rPr lang="en-US" sz="2400"/>
              <a:t>Software yang digunakan</a:t>
            </a:r>
            <a:endParaRPr sz="2400"/>
          </a:p>
          <a:p>
            <a:pPr indent="-457200" lvl="0" marL="457200" rtl="0" algn="l">
              <a:spcBef>
                <a:spcPts val="750"/>
              </a:spcBef>
              <a:spcAft>
                <a:spcPts val="0"/>
              </a:spcAft>
              <a:buSzPts val="2400"/>
              <a:buFont typeface="Century Gothic"/>
              <a:buAutoNum type="arabicPeriod"/>
            </a:pPr>
            <a:r>
              <a:rPr lang="en-US" sz="2400"/>
              <a:t>Membuat HTML5 dengan iSpring</a:t>
            </a:r>
            <a:endParaRPr sz="2400"/>
          </a:p>
          <a:p>
            <a:pPr indent="-457200" lvl="0" marL="457200" rtl="0" algn="l">
              <a:spcBef>
                <a:spcPts val="750"/>
              </a:spcBef>
              <a:spcAft>
                <a:spcPts val="0"/>
              </a:spcAft>
              <a:buSzPts val="2400"/>
              <a:buFont typeface="Century Gothic"/>
              <a:buAutoNum type="arabicPeriod"/>
            </a:pPr>
            <a:r>
              <a:rPr lang="en-US" sz="2400"/>
              <a:t>Membuat APK dari HTML5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rPr lang="en-US"/>
              <a:t>Software yang digunakan</a:t>
            </a:r>
            <a:endParaRPr/>
          </a:p>
        </p:txBody>
      </p:sp>
      <p:sp>
        <p:nvSpPr>
          <p:cNvPr id="197" name="Google Shape;197;p22"/>
          <p:cNvSpPr txBox="1"/>
          <p:nvPr>
            <p:ph idx="1" type="body"/>
          </p:nvPr>
        </p:nvSpPr>
        <p:spPr>
          <a:xfrm>
            <a:off x="1705934" y="1305232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SzPts val="2400"/>
              <a:buChar char="🠶"/>
            </a:pPr>
            <a:r>
              <a:rPr lang="en-US" sz="2400"/>
              <a:t>Flash Player</a:t>
            </a:r>
            <a:endParaRPr sz="2400"/>
          </a:p>
          <a:p>
            <a:pPr indent="-257175" lvl="0" marL="257175" rtl="0" algn="l">
              <a:spcBef>
                <a:spcPts val="750"/>
              </a:spcBef>
              <a:spcAft>
                <a:spcPts val="0"/>
              </a:spcAft>
              <a:buSzPts val="2400"/>
              <a:buChar char="🠶"/>
            </a:pPr>
            <a:r>
              <a:rPr lang="en-US" sz="2400"/>
              <a:t>iSpring 9.0</a:t>
            </a:r>
            <a:endParaRPr/>
          </a:p>
          <a:p>
            <a:pPr indent="-257175" lvl="0" marL="257175" rtl="0" algn="l">
              <a:spcBef>
                <a:spcPts val="750"/>
              </a:spcBef>
              <a:spcAft>
                <a:spcPts val="0"/>
              </a:spcAft>
              <a:buSzPts val="2400"/>
              <a:buChar char="🠶"/>
            </a:pPr>
            <a:r>
              <a:rPr lang="en-US" sz="2400"/>
              <a:t>Net frame work 4.0</a:t>
            </a:r>
            <a:endParaRPr/>
          </a:p>
          <a:p>
            <a:pPr indent="-257175" lvl="0" marL="257175" rtl="0" algn="l">
              <a:spcBef>
                <a:spcPts val="750"/>
              </a:spcBef>
              <a:spcAft>
                <a:spcPts val="0"/>
              </a:spcAft>
              <a:buSzPts val="2400"/>
              <a:buChar char="🠶"/>
            </a:pPr>
            <a:r>
              <a:rPr lang="en-US" sz="2400"/>
              <a:t>Java runtime 6 </a:t>
            </a:r>
            <a:endParaRPr/>
          </a:p>
          <a:p>
            <a:pPr indent="-257175" lvl="0" marL="257175" rtl="0" algn="l">
              <a:spcBef>
                <a:spcPts val="750"/>
              </a:spcBef>
              <a:spcAft>
                <a:spcPts val="0"/>
              </a:spcAft>
              <a:buSzPts val="2400"/>
              <a:buChar char="🠶"/>
            </a:pPr>
            <a:r>
              <a:rPr lang="en-US" sz="2400"/>
              <a:t>Website 2 APK Builder v 3.4</a:t>
            </a:r>
            <a:endParaRPr/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104775" lvl="0" marL="257175" rtl="0" algn="l">
              <a:spcBef>
                <a:spcPts val="7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104775" lvl="0" marL="257175" rtl="0" algn="l">
              <a:spcBef>
                <a:spcPts val="7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104775" lvl="0" marL="257175" rtl="0" algn="l">
              <a:spcBef>
                <a:spcPts val="75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/>
        </p:nvSpPr>
        <p:spPr>
          <a:xfrm>
            <a:off x="764925" y="315385"/>
            <a:ext cx="594585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Buka file PPT/PPTX yang sudah pernah dibuat sebelumnya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4" name="Google Shape;2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517" y="760093"/>
            <a:ext cx="7275489" cy="409046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068" y="154160"/>
            <a:ext cx="8137470" cy="3305175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11" name="Google Shape;211;p24"/>
          <p:cNvSpPr/>
          <p:nvPr/>
        </p:nvSpPr>
        <p:spPr>
          <a:xfrm>
            <a:off x="6750011" y="562176"/>
            <a:ext cx="975575" cy="97557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4784485" y="154160"/>
            <a:ext cx="975575" cy="97557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>
            <a:off x="578068" y="4043218"/>
            <a:ext cx="48029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Pilih menu iSpring lalu klik icon publish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5041" y="850833"/>
            <a:ext cx="5972832" cy="414190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20" name="Google Shape;220;p25"/>
          <p:cNvSpPr/>
          <p:nvPr/>
        </p:nvSpPr>
        <p:spPr>
          <a:xfrm>
            <a:off x="6581490" y="1773950"/>
            <a:ext cx="828302" cy="650181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5"/>
          <p:cNvSpPr/>
          <p:nvPr/>
        </p:nvSpPr>
        <p:spPr>
          <a:xfrm>
            <a:off x="4207755" y="2367821"/>
            <a:ext cx="536722" cy="477367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25"/>
          <p:cNvSpPr/>
          <p:nvPr/>
        </p:nvSpPr>
        <p:spPr>
          <a:xfrm>
            <a:off x="4207755" y="1761141"/>
            <a:ext cx="2087942" cy="296588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25"/>
          <p:cNvSpPr txBox="1"/>
          <p:nvPr/>
        </p:nvSpPr>
        <p:spPr>
          <a:xfrm>
            <a:off x="1408407" y="427873"/>
            <a:ext cx="67313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Ikuti langkah sampai slide 9, perhatikan bagian yang dilingkari …..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/>
          <p:nvPr/>
        </p:nvSpPr>
        <p:spPr>
          <a:xfrm>
            <a:off x="1037298" y="3511478"/>
            <a:ext cx="2373978" cy="12344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0" name="Google Shape;23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760" y="315898"/>
            <a:ext cx="4039199" cy="236780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231" name="Google Shape;23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34223" y="704071"/>
            <a:ext cx="4520896" cy="4294095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32" name="Google Shape;232;p26"/>
          <p:cNvSpPr/>
          <p:nvPr/>
        </p:nvSpPr>
        <p:spPr>
          <a:xfrm>
            <a:off x="5753691" y="2871370"/>
            <a:ext cx="1481959" cy="640108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38" name="Google Shape;238;p27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id="239" name="Google Shape;2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165" y="126124"/>
            <a:ext cx="8828689" cy="490833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45" name="Google Shape;245;p28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id="246" name="Google Shape;24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717" y="127811"/>
            <a:ext cx="8639504" cy="4857349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"/>
          <p:cNvSpPr/>
          <p:nvPr/>
        </p:nvSpPr>
        <p:spPr>
          <a:xfrm>
            <a:off x="543312" y="410926"/>
            <a:ext cx="2373978" cy="12344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HASIL PUBLISH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(UTK DIPROSES DI WEBSITE 2 APK BUILDER)</a:t>
            </a:r>
            <a:endParaRPr/>
          </a:p>
        </p:txBody>
      </p:sp>
      <p:pic>
        <p:nvPicPr>
          <p:cNvPr id="253" name="Google Shape;25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2215" y="601365"/>
            <a:ext cx="5273019" cy="69310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54" name="Google Shape;254;p29"/>
          <p:cNvSpPr/>
          <p:nvPr/>
        </p:nvSpPr>
        <p:spPr>
          <a:xfrm>
            <a:off x="3146210" y="651328"/>
            <a:ext cx="4957266" cy="399706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5" name="Google Shape;25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312" y="2235996"/>
            <a:ext cx="208597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3574" y="1531226"/>
            <a:ext cx="6210300" cy="3295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29"/>
          <p:cNvCxnSpPr/>
          <p:nvPr/>
        </p:nvCxnSpPr>
        <p:spPr>
          <a:xfrm>
            <a:off x="1397876" y="2385848"/>
            <a:ext cx="1231411" cy="10511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154" y="282139"/>
            <a:ext cx="6489460" cy="465801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63" name="Google Shape;263;p30"/>
          <p:cNvSpPr/>
          <p:nvPr/>
        </p:nvSpPr>
        <p:spPr>
          <a:xfrm>
            <a:off x="819806" y="914283"/>
            <a:ext cx="2689078" cy="89332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30"/>
          <p:cNvSpPr/>
          <p:nvPr/>
        </p:nvSpPr>
        <p:spPr>
          <a:xfrm>
            <a:off x="3298422" y="3951774"/>
            <a:ext cx="863674" cy="69379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30"/>
          <p:cNvSpPr txBox="1"/>
          <p:nvPr/>
        </p:nvSpPr>
        <p:spPr>
          <a:xfrm>
            <a:off x="1959521" y="861845"/>
            <a:ext cx="4427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30"/>
          <p:cNvSpPr txBox="1"/>
          <p:nvPr/>
        </p:nvSpPr>
        <p:spPr>
          <a:xfrm>
            <a:off x="3508884" y="3652342"/>
            <a:ext cx="4427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/>
          </a:p>
        </p:txBody>
      </p:sp>
      <p:sp>
        <p:nvSpPr>
          <p:cNvPr id="267" name="Google Shape;267;p30"/>
          <p:cNvSpPr/>
          <p:nvPr/>
        </p:nvSpPr>
        <p:spPr>
          <a:xfrm>
            <a:off x="4580684" y="4298673"/>
            <a:ext cx="863674" cy="69379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30"/>
          <p:cNvSpPr txBox="1"/>
          <p:nvPr/>
        </p:nvSpPr>
        <p:spPr>
          <a:xfrm>
            <a:off x="4791146" y="3999241"/>
            <a:ext cx="4427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/>
          </a:p>
        </p:txBody>
      </p:sp>
      <p:sp>
        <p:nvSpPr>
          <p:cNvPr id="269" name="Google Shape;269;p30"/>
          <p:cNvSpPr/>
          <p:nvPr/>
        </p:nvSpPr>
        <p:spPr>
          <a:xfrm>
            <a:off x="6894786" y="237732"/>
            <a:ext cx="2133600" cy="4746826"/>
          </a:xfrm>
          <a:prstGeom prst="snip1Rect">
            <a:avLst>
              <a:gd fmla="val 16667" name="adj"/>
            </a:avLst>
          </a:prstGeom>
          <a:solidFill>
            <a:schemeClr val="l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AutoNum type="arabicPeriod"/>
            </a:pPr>
            <a:r>
              <a:rPr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Pilih Local HTML web dan Isi kan nama aplikasi pada Application tittle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AutoNum type="arabicPeriod"/>
            </a:pPr>
            <a:r>
              <a:rPr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Tentukan lokasi untuk penyimpanan hasil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AutoNum type="arabicPeriod"/>
            </a:pPr>
            <a:r>
              <a:rPr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Cari lokasi penyimpanan file HTML 5 hasil proses publish dengan iSPring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AutoNum type="arabicPeriod"/>
            </a:pPr>
            <a:r>
              <a:rPr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Generate APK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30"/>
          <p:cNvSpPr/>
          <p:nvPr/>
        </p:nvSpPr>
        <p:spPr>
          <a:xfrm>
            <a:off x="2485696" y="2188407"/>
            <a:ext cx="940677" cy="541567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2734659" y="1860046"/>
            <a:ext cx="4427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7" name="Google Shape;277;p31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id="278" name="Google Shape;27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62759"/>
            <a:ext cx="7935310" cy="469812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927" y="2222908"/>
            <a:ext cx="3506021" cy="992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2926" y="198054"/>
            <a:ext cx="2762250" cy="47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2"/>
          <p:cNvSpPr/>
          <p:nvPr/>
        </p:nvSpPr>
        <p:spPr>
          <a:xfrm>
            <a:off x="132510" y="1776245"/>
            <a:ext cx="3030732" cy="94491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32"/>
          <p:cNvSpPr/>
          <p:nvPr/>
        </p:nvSpPr>
        <p:spPr>
          <a:xfrm>
            <a:off x="3778948" y="1776245"/>
            <a:ext cx="2373978" cy="12344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FILE APK</a:t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DITRANSFER KE HANDPHONE</a:t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2" name="Google Shape;292;p33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id="293" name="Google Shape;29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734" y="205323"/>
            <a:ext cx="8327597" cy="468198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294" name="Google Shape;294;p33"/>
          <p:cNvSpPr/>
          <p:nvPr/>
        </p:nvSpPr>
        <p:spPr>
          <a:xfrm>
            <a:off x="2901507" y="3322281"/>
            <a:ext cx="1386714" cy="62960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33"/>
          <p:cNvSpPr/>
          <p:nvPr/>
        </p:nvSpPr>
        <p:spPr>
          <a:xfrm>
            <a:off x="5870086" y="3227687"/>
            <a:ext cx="1176507" cy="81879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7448" y="237657"/>
            <a:ext cx="2143125" cy="451485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301" name="Google Shape;301;p34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02" name="Google Shape;30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0786" y="468082"/>
            <a:ext cx="3619022" cy="168887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303" name="Google Shape;30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31231" y="314325"/>
            <a:ext cx="2124075" cy="451485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304" name="Google Shape;304;p34"/>
          <p:cNvSpPr/>
          <p:nvPr/>
        </p:nvSpPr>
        <p:spPr>
          <a:xfrm>
            <a:off x="4252605" y="2648973"/>
            <a:ext cx="1386714" cy="62960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5" name="Google Shape;305;p34"/>
          <p:cNvSpPr/>
          <p:nvPr/>
        </p:nvSpPr>
        <p:spPr>
          <a:xfrm rot="2729253">
            <a:off x="846136" y="2644241"/>
            <a:ext cx="2263581" cy="1255556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34"/>
          <p:cNvSpPr/>
          <p:nvPr/>
        </p:nvSpPr>
        <p:spPr>
          <a:xfrm>
            <a:off x="5469516" y="1848373"/>
            <a:ext cx="1242772" cy="85372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409959" y="-1693570"/>
            <a:ext cx="4211392" cy="842278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3351" y="257576"/>
            <a:ext cx="3145173" cy="4520485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/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2" name="Google Shape;322;p37"/>
          <p:cNvSpPr txBox="1"/>
          <p:nvPr>
            <p:ph idx="1" type="body"/>
          </p:nvPr>
        </p:nvSpPr>
        <p:spPr>
          <a:xfrm>
            <a:off x="1941909" y="1600200"/>
            <a:ext cx="6686550" cy="2833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257175" rtl="0" algn="l">
              <a:spcBef>
                <a:spcPts val="0"/>
              </a:spcBef>
              <a:spcAft>
                <a:spcPts val="0"/>
              </a:spcAft>
              <a:buSzPts val="1350"/>
              <a:buNone/>
            </a:pPr>
            <a:r>
              <a:t/>
            </a:r>
            <a:endParaRPr/>
          </a:p>
        </p:txBody>
      </p:sp>
      <p:pic>
        <p:nvPicPr>
          <p:cNvPr descr="Apa Pentingnya Mengucapkan Terima Kasih Kepada Orangtua? - Diskusi  Psikologi - Dictio Community" id="323" name="Google Shape;3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722"/>
            <a:ext cx="9189681" cy="5146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